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sldIdLst>
    <p:sldId id="256" r:id="rId2"/>
    <p:sldId id="257" r:id="rId3"/>
    <p:sldId id="259" r:id="rId4"/>
    <p:sldId id="264" r:id="rId5"/>
    <p:sldId id="265" r:id="rId6"/>
    <p:sldId id="260" r:id="rId7"/>
    <p:sldId id="261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B4240EC-9171-4920-B59F-70ACA92BFED5}" v="33" dt="2024-05-15T07:31:51.73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clas Lindow" userId="9ee82a92-8b49-4ccc-8888-1ebb1dcc629f" providerId="ADAL" clId="{8B4240EC-9171-4920-B59F-70ACA92BFED5}"/>
    <pc:docChg chg="undo custSel addSld delSld modSld sldOrd">
      <pc:chgData name="Niclas Lindow" userId="9ee82a92-8b49-4ccc-8888-1ebb1dcc629f" providerId="ADAL" clId="{8B4240EC-9171-4920-B59F-70ACA92BFED5}" dt="2024-05-25T11:07:10.642" v="446"/>
      <pc:docMkLst>
        <pc:docMk/>
      </pc:docMkLst>
      <pc:sldChg chg="modSp mod">
        <pc:chgData name="Niclas Lindow" userId="9ee82a92-8b49-4ccc-8888-1ebb1dcc629f" providerId="ADAL" clId="{8B4240EC-9171-4920-B59F-70ACA92BFED5}" dt="2024-05-25T11:07:06.539" v="444" actId="20577"/>
        <pc:sldMkLst>
          <pc:docMk/>
          <pc:sldMk cId="507807684" sldId="257"/>
        </pc:sldMkLst>
        <pc:spChg chg="mod">
          <ac:chgData name="Niclas Lindow" userId="9ee82a92-8b49-4ccc-8888-1ebb1dcc629f" providerId="ADAL" clId="{8B4240EC-9171-4920-B59F-70ACA92BFED5}" dt="2024-05-25T11:07:06.539" v="444" actId="20577"/>
          <ac:spMkLst>
            <pc:docMk/>
            <pc:sldMk cId="507807684" sldId="257"/>
            <ac:spMk id="4" creationId="{5FAD1192-F613-E811-A98D-086C7F9EFF54}"/>
          </ac:spMkLst>
        </pc:spChg>
      </pc:sldChg>
      <pc:sldChg chg="modSp mod ord">
        <pc:chgData name="Niclas Lindow" userId="9ee82a92-8b49-4ccc-8888-1ebb1dcc629f" providerId="ADAL" clId="{8B4240EC-9171-4920-B59F-70ACA92BFED5}" dt="2024-05-25T11:07:10.642" v="446"/>
        <pc:sldMkLst>
          <pc:docMk/>
          <pc:sldMk cId="1750585481" sldId="259"/>
        </pc:sldMkLst>
        <pc:spChg chg="mod">
          <ac:chgData name="Niclas Lindow" userId="9ee82a92-8b49-4ccc-8888-1ebb1dcc629f" providerId="ADAL" clId="{8B4240EC-9171-4920-B59F-70ACA92BFED5}" dt="2024-05-15T07:22:56.488" v="279" actId="20577"/>
          <ac:spMkLst>
            <pc:docMk/>
            <pc:sldMk cId="1750585481" sldId="259"/>
            <ac:spMk id="3" creationId="{76C0A1C8-CC0F-6BBB-3647-B401B9F0C17B}"/>
          </ac:spMkLst>
        </pc:spChg>
      </pc:sldChg>
      <pc:sldChg chg="modSp mod">
        <pc:chgData name="Niclas Lindow" userId="9ee82a92-8b49-4ccc-8888-1ebb1dcc629f" providerId="ADAL" clId="{8B4240EC-9171-4920-B59F-70ACA92BFED5}" dt="2024-04-29T11:04:22.062" v="57" actId="20577"/>
        <pc:sldMkLst>
          <pc:docMk/>
          <pc:sldMk cId="3847798744" sldId="260"/>
        </pc:sldMkLst>
        <pc:spChg chg="mod">
          <ac:chgData name="Niclas Lindow" userId="9ee82a92-8b49-4ccc-8888-1ebb1dcc629f" providerId="ADAL" clId="{8B4240EC-9171-4920-B59F-70ACA92BFED5}" dt="2024-04-29T11:04:22.062" v="57" actId="20577"/>
          <ac:spMkLst>
            <pc:docMk/>
            <pc:sldMk cId="3847798744" sldId="260"/>
            <ac:spMk id="3" creationId="{76C0A1C8-CC0F-6BBB-3647-B401B9F0C17B}"/>
          </ac:spMkLst>
        </pc:spChg>
      </pc:sldChg>
      <pc:sldChg chg="modSp mod">
        <pc:chgData name="Niclas Lindow" userId="9ee82a92-8b49-4ccc-8888-1ebb1dcc629f" providerId="ADAL" clId="{8B4240EC-9171-4920-B59F-70ACA92BFED5}" dt="2024-05-25T06:42:11.160" v="417" actId="20577"/>
        <pc:sldMkLst>
          <pc:docMk/>
          <pc:sldMk cId="2390370662" sldId="261"/>
        </pc:sldMkLst>
        <pc:spChg chg="mod">
          <ac:chgData name="Niclas Lindow" userId="9ee82a92-8b49-4ccc-8888-1ebb1dcc629f" providerId="ADAL" clId="{8B4240EC-9171-4920-B59F-70ACA92BFED5}" dt="2024-05-25T06:42:11.160" v="417" actId="20577"/>
          <ac:spMkLst>
            <pc:docMk/>
            <pc:sldMk cId="2390370662" sldId="261"/>
            <ac:spMk id="3" creationId="{76C0A1C8-CC0F-6BBB-3647-B401B9F0C17B}"/>
          </ac:spMkLst>
        </pc:spChg>
      </pc:sldChg>
      <pc:sldChg chg="modSp mod">
        <pc:chgData name="Niclas Lindow" userId="9ee82a92-8b49-4ccc-8888-1ebb1dcc629f" providerId="ADAL" clId="{8B4240EC-9171-4920-B59F-70ACA92BFED5}" dt="2024-04-29T11:04:41.527" v="58" actId="20577"/>
        <pc:sldMkLst>
          <pc:docMk/>
          <pc:sldMk cId="1515650664" sldId="263"/>
        </pc:sldMkLst>
        <pc:spChg chg="mod">
          <ac:chgData name="Niclas Lindow" userId="9ee82a92-8b49-4ccc-8888-1ebb1dcc629f" providerId="ADAL" clId="{8B4240EC-9171-4920-B59F-70ACA92BFED5}" dt="2024-04-29T11:04:41.527" v="58" actId="20577"/>
          <ac:spMkLst>
            <pc:docMk/>
            <pc:sldMk cId="1515650664" sldId="263"/>
            <ac:spMk id="3" creationId="{76C0A1C8-CC0F-6BBB-3647-B401B9F0C17B}"/>
          </ac:spMkLst>
        </pc:spChg>
      </pc:sldChg>
      <pc:sldChg chg="addSp delSp modSp new mod">
        <pc:chgData name="Niclas Lindow" userId="9ee82a92-8b49-4ccc-8888-1ebb1dcc629f" providerId="ADAL" clId="{8B4240EC-9171-4920-B59F-70ACA92BFED5}" dt="2024-05-15T07:26:41.260" v="363" actId="1076"/>
        <pc:sldMkLst>
          <pc:docMk/>
          <pc:sldMk cId="1237513364" sldId="264"/>
        </pc:sldMkLst>
        <pc:spChg chg="del mod">
          <ac:chgData name="Niclas Lindow" userId="9ee82a92-8b49-4ccc-8888-1ebb1dcc629f" providerId="ADAL" clId="{8B4240EC-9171-4920-B59F-70ACA92BFED5}" dt="2024-05-15T07:25:39.401" v="343" actId="21"/>
          <ac:spMkLst>
            <pc:docMk/>
            <pc:sldMk cId="1237513364" sldId="264"/>
            <ac:spMk id="2" creationId="{48640286-1771-03B2-CF20-8334491BD587}"/>
          </ac:spMkLst>
        </pc:spChg>
        <pc:spChg chg="del">
          <ac:chgData name="Niclas Lindow" userId="9ee82a92-8b49-4ccc-8888-1ebb1dcc629f" providerId="ADAL" clId="{8B4240EC-9171-4920-B59F-70ACA92BFED5}" dt="2024-05-15T07:19:37.235" v="187"/>
          <ac:spMkLst>
            <pc:docMk/>
            <pc:sldMk cId="1237513364" sldId="264"/>
            <ac:spMk id="3" creationId="{A2F600DC-0B77-C976-A451-6D29D4086D76}"/>
          </ac:spMkLst>
        </pc:spChg>
        <pc:spChg chg="add mod">
          <ac:chgData name="Niclas Lindow" userId="9ee82a92-8b49-4ccc-8888-1ebb1dcc629f" providerId="ADAL" clId="{8B4240EC-9171-4920-B59F-70ACA92BFED5}" dt="2024-05-15T07:21:31.101" v="211" actId="767"/>
          <ac:spMkLst>
            <pc:docMk/>
            <pc:sldMk cId="1237513364" sldId="264"/>
            <ac:spMk id="5" creationId="{FF891DCF-C8CB-4CC7-BDDE-508FBBCED9BB}"/>
          </ac:spMkLst>
        </pc:spChg>
        <pc:spChg chg="add mod">
          <ac:chgData name="Niclas Lindow" userId="9ee82a92-8b49-4ccc-8888-1ebb1dcc629f" providerId="ADAL" clId="{8B4240EC-9171-4920-B59F-70ACA92BFED5}" dt="2024-05-15T07:22:04.769" v="258" actId="20577"/>
          <ac:spMkLst>
            <pc:docMk/>
            <pc:sldMk cId="1237513364" sldId="264"/>
            <ac:spMk id="6" creationId="{065E1B4E-7690-8BE3-6559-EBCBCC4F6499}"/>
          </ac:spMkLst>
        </pc:spChg>
        <pc:spChg chg="add mod">
          <ac:chgData name="Niclas Lindow" userId="9ee82a92-8b49-4ccc-8888-1ebb1dcc629f" providerId="ADAL" clId="{8B4240EC-9171-4920-B59F-70ACA92BFED5}" dt="2024-05-15T07:23:14.129" v="300" actId="20577"/>
          <ac:spMkLst>
            <pc:docMk/>
            <pc:sldMk cId="1237513364" sldId="264"/>
            <ac:spMk id="8" creationId="{B852871D-FF45-F027-9931-2BFDAA742A76}"/>
          </ac:spMkLst>
        </pc:spChg>
        <pc:spChg chg="add mod">
          <ac:chgData name="Niclas Lindow" userId="9ee82a92-8b49-4ccc-8888-1ebb1dcc629f" providerId="ADAL" clId="{8B4240EC-9171-4920-B59F-70ACA92BFED5}" dt="2024-05-15T07:23:37.730" v="316" actId="1076"/>
          <ac:spMkLst>
            <pc:docMk/>
            <pc:sldMk cId="1237513364" sldId="264"/>
            <ac:spMk id="9" creationId="{05C31F7C-38F5-2388-8CFB-D0FEFFE62F05}"/>
          </ac:spMkLst>
        </pc:spChg>
        <pc:spChg chg="add del mod">
          <ac:chgData name="Niclas Lindow" userId="9ee82a92-8b49-4ccc-8888-1ebb1dcc629f" providerId="ADAL" clId="{8B4240EC-9171-4920-B59F-70ACA92BFED5}" dt="2024-05-15T07:24:22.612" v="325"/>
          <ac:spMkLst>
            <pc:docMk/>
            <pc:sldMk cId="1237513364" sldId="264"/>
            <ac:spMk id="11" creationId="{BC591104-E890-3459-ACFB-0DEFE13F2FD0}"/>
          </ac:spMkLst>
        </pc:spChg>
        <pc:spChg chg="add mod">
          <ac:chgData name="Niclas Lindow" userId="9ee82a92-8b49-4ccc-8888-1ebb1dcc629f" providerId="ADAL" clId="{8B4240EC-9171-4920-B59F-70ACA92BFED5}" dt="2024-05-15T07:24:59.741" v="340" actId="1076"/>
          <ac:spMkLst>
            <pc:docMk/>
            <pc:sldMk cId="1237513364" sldId="264"/>
            <ac:spMk id="12" creationId="{4CE60111-3FBD-1161-3B42-115541C670B4}"/>
          </ac:spMkLst>
        </pc:spChg>
        <pc:spChg chg="add mod">
          <ac:chgData name="Niclas Lindow" userId="9ee82a92-8b49-4ccc-8888-1ebb1dcc629f" providerId="ADAL" clId="{8B4240EC-9171-4920-B59F-70ACA92BFED5}" dt="2024-05-15T07:26:24.902" v="361" actId="1076"/>
          <ac:spMkLst>
            <pc:docMk/>
            <pc:sldMk cId="1237513364" sldId="264"/>
            <ac:spMk id="14" creationId="{D85EE501-49EC-9F20-FB92-215B099E7180}"/>
          </ac:spMkLst>
        </pc:spChg>
        <pc:graphicFrameChg chg="add mod modGraphic">
          <ac:chgData name="Niclas Lindow" userId="9ee82a92-8b49-4ccc-8888-1ebb1dcc629f" providerId="ADAL" clId="{8B4240EC-9171-4920-B59F-70ACA92BFED5}" dt="2024-05-15T07:21:18.708" v="209" actId="14734"/>
          <ac:graphicFrameMkLst>
            <pc:docMk/>
            <pc:sldMk cId="1237513364" sldId="264"/>
            <ac:graphicFrameMk id="4" creationId="{58EB9A65-8F9B-503A-2938-E623D067343A}"/>
          </ac:graphicFrameMkLst>
        </pc:graphicFrameChg>
        <pc:graphicFrameChg chg="add mod modGraphic">
          <ac:chgData name="Niclas Lindow" userId="9ee82a92-8b49-4ccc-8888-1ebb1dcc629f" providerId="ADAL" clId="{8B4240EC-9171-4920-B59F-70ACA92BFED5}" dt="2024-05-15T07:22:41.363" v="261" actId="1076"/>
          <ac:graphicFrameMkLst>
            <pc:docMk/>
            <pc:sldMk cId="1237513364" sldId="264"/>
            <ac:graphicFrameMk id="7" creationId="{88E45384-E2C6-61A4-4F07-EBAF618BBF2D}"/>
          </ac:graphicFrameMkLst>
        </pc:graphicFrameChg>
        <pc:graphicFrameChg chg="add mod">
          <ac:chgData name="Niclas Lindow" userId="9ee82a92-8b49-4ccc-8888-1ebb1dcc629f" providerId="ADAL" clId="{8B4240EC-9171-4920-B59F-70ACA92BFED5}" dt="2024-05-15T07:23:59.337" v="318" actId="1076"/>
          <ac:graphicFrameMkLst>
            <pc:docMk/>
            <pc:sldMk cId="1237513364" sldId="264"/>
            <ac:graphicFrameMk id="10" creationId="{93357A3E-BA23-A502-5495-61A2C67997DC}"/>
          </ac:graphicFrameMkLst>
        </pc:graphicFrameChg>
        <pc:graphicFrameChg chg="add mod">
          <ac:chgData name="Niclas Lindow" userId="9ee82a92-8b49-4ccc-8888-1ebb1dcc629f" providerId="ADAL" clId="{8B4240EC-9171-4920-B59F-70ACA92BFED5}" dt="2024-05-15T07:26:03.148" v="345" actId="1076"/>
          <ac:graphicFrameMkLst>
            <pc:docMk/>
            <pc:sldMk cId="1237513364" sldId="264"/>
            <ac:graphicFrameMk id="13" creationId="{1007714A-B1A2-2370-CBA5-144CB9E139BE}"/>
          </ac:graphicFrameMkLst>
        </pc:graphicFrameChg>
        <pc:graphicFrameChg chg="add mod">
          <ac:chgData name="Niclas Lindow" userId="9ee82a92-8b49-4ccc-8888-1ebb1dcc629f" providerId="ADAL" clId="{8B4240EC-9171-4920-B59F-70ACA92BFED5}" dt="2024-05-15T07:26:41.260" v="363" actId="1076"/>
          <ac:graphicFrameMkLst>
            <pc:docMk/>
            <pc:sldMk cId="1237513364" sldId="264"/>
            <ac:graphicFrameMk id="15" creationId="{033A0756-F12F-EEAC-9BE4-E477912BD575}"/>
          </ac:graphicFrameMkLst>
        </pc:graphicFrameChg>
      </pc:sldChg>
      <pc:sldChg chg="addSp delSp modSp new del mod setBg">
        <pc:chgData name="Niclas Lindow" userId="9ee82a92-8b49-4ccc-8888-1ebb1dcc629f" providerId="ADAL" clId="{8B4240EC-9171-4920-B59F-70ACA92BFED5}" dt="2024-05-15T07:19:32.161" v="185" actId="2696"/>
        <pc:sldMkLst>
          <pc:docMk/>
          <pc:sldMk cId="1255383582" sldId="264"/>
        </pc:sldMkLst>
        <pc:spChg chg="mod">
          <ac:chgData name="Niclas Lindow" userId="9ee82a92-8b49-4ccc-8888-1ebb1dcc629f" providerId="ADAL" clId="{8B4240EC-9171-4920-B59F-70ACA92BFED5}" dt="2024-05-15T07:17:25.973" v="139" actId="255"/>
          <ac:spMkLst>
            <pc:docMk/>
            <pc:sldMk cId="1255383582" sldId="264"/>
            <ac:spMk id="2" creationId="{7A90E5D5-B3F1-28DD-693D-B49314CACD62}"/>
          </ac:spMkLst>
        </pc:spChg>
        <pc:spChg chg="add del mod">
          <ac:chgData name="Niclas Lindow" userId="9ee82a92-8b49-4ccc-8888-1ebb1dcc629f" providerId="ADAL" clId="{8B4240EC-9171-4920-B59F-70ACA92BFED5}" dt="2024-05-15T07:18:10.106" v="156"/>
          <ac:spMkLst>
            <pc:docMk/>
            <pc:sldMk cId="1255383582" sldId="264"/>
            <ac:spMk id="3" creationId="{C87BDABB-B364-E98B-63EC-5D7DAE6586FF}"/>
          </ac:spMkLst>
        </pc:spChg>
        <pc:spChg chg="add mod">
          <ac:chgData name="Niclas Lindow" userId="9ee82a92-8b49-4ccc-8888-1ebb1dcc629f" providerId="ADAL" clId="{8B4240EC-9171-4920-B59F-70ACA92BFED5}" dt="2024-05-15T07:17:43.948" v="146" actId="1076"/>
          <ac:spMkLst>
            <pc:docMk/>
            <pc:sldMk cId="1255383582" sldId="264"/>
            <ac:spMk id="5" creationId="{939C2EC5-7262-0F92-2DD3-1E5FDAED4FE4}"/>
          </ac:spMkLst>
        </pc:spChg>
        <pc:spChg chg="add mod">
          <ac:chgData name="Niclas Lindow" userId="9ee82a92-8b49-4ccc-8888-1ebb1dcc629f" providerId="ADAL" clId="{8B4240EC-9171-4920-B59F-70ACA92BFED5}" dt="2024-05-15T07:18:01.535" v="155"/>
          <ac:spMkLst>
            <pc:docMk/>
            <pc:sldMk cId="1255383582" sldId="264"/>
            <ac:spMk id="7" creationId="{823C94AE-9D05-42BB-EE98-258AA9549A73}"/>
          </ac:spMkLst>
        </pc:spChg>
        <pc:spChg chg="add">
          <ac:chgData name="Niclas Lindow" userId="9ee82a92-8b49-4ccc-8888-1ebb1dcc629f" providerId="ADAL" clId="{8B4240EC-9171-4920-B59F-70ACA92BFED5}" dt="2024-05-15T07:17:02.145" v="112" actId="26606"/>
          <ac:spMkLst>
            <pc:docMk/>
            <pc:sldMk cId="1255383582" sldId="264"/>
            <ac:spMk id="8" creationId="{7509B08A-C1EC-478C-86AF-60ADE06D9BBB}"/>
          </ac:spMkLst>
        </pc:spChg>
        <pc:spChg chg="add">
          <ac:chgData name="Niclas Lindow" userId="9ee82a92-8b49-4ccc-8888-1ebb1dcc629f" providerId="ADAL" clId="{8B4240EC-9171-4920-B59F-70ACA92BFED5}" dt="2024-05-15T07:17:02.145" v="112" actId="26606"/>
          <ac:spMkLst>
            <pc:docMk/>
            <pc:sldMk cId="1255383582" sldId="264"/>
            <ac:spMk id="10" creationId="{221CC330-4259-4C32-BF8B-5FE13FFABB3A}"/>
          </ac:spMkLst>
        </pc:spChg>
        <pc:spChg chg="add mod">
          <ac:chgData name="Niclas Lindow" userId="9ee82a92-8b49-4ccc-8888-1ebb1dcc629f" providerId="ADAL" clId="{8B4240EC-9171-4920-B59F-70ACA92BFED5}" dt="2024-05-15T07:18:28.129" v="173" actId="20577"/>
          <ac:spMkLst>
            <pc:docMk/>
            <pc:sldMk cId="1255383582" sldId="264"/>
            <ac:spMk id="11" creationId="{18ADC82E-EAC1-D628-30DC-4C4BB22CAFBA}"/>
          </ac:spMkLst>
        </pc:spChg>
        <pc:spChg chg="add del mod">
          <ac:chgData name="Niclas Lindow" userId="9ee82a92-8b49-4ccc-8888-1ebb1dcc629f" providerId="ADAL" clId="{8B4240EC-9171-4920-B59F-70ACA92BFED5}" dt="2024-05-15T07:19:30.029" v="184"/>
          <ac:spMkLst>
            <pc:docMk/>
            <pc:sldMk cId="1255383582" sldId="264"/>
            <ac:spMk id="12" creationId="{ECED2586-7276-42A3-9E56-742530D2457B}"/>
          </ac:spMkLst>
        </pc:spChg>
        <pc:graphicFrameChg chg="add mod modGraphic">
          <ac:chgData name="Niclas Lindow" userId="9ee82a92-8b49-4ccc-8888-1ebb1dcc629f" providerId="ADAL" clId="{8B4240EC-9171-4920-B59F-70ACA92BFED5}" dt="2024-05-15T07:17:44.461" v="147"/>
          <ac:graphicFrameMkLst>
            <pc:docMk/>
            <pc:sldMk cId="1255383582" sldId="264"/>
            <ac:graphicFrameMk id="4" creationId="{532155DA-97BF-6906-9087-630AE47A17E3}"/>
          </ac:graphicFrameMkLst>
        </pc:graphicFrameChg>
        <pc:graphicFrameChg chg="add mod modGraphic">
          <ac:chgData name="Niclas Lindow" userId="9ee82a92-8b49-4ccc-8888-1ebb1dcc629f" providerId="ADAL" clId="{8B4240EC-9171-4920-B59F-70ACA92BFED5}" dt="2024-05-15T07:18:01.535" v="155"/>
          <ac:graphicFrameMkLst>
            <pc:docMk/>
            <pc:sldMk cId="1255383582" sldId="264"/>
            <ac:graphicFrameMk id="6" creationId="{B03E032A-EC06-8D2D-40DD-C6D5A52C909D}"/>
          </ac:graphicFrameMkLst>
        </pc:graphicFrameChg>
        <pc:graphicFrameChg chg="add mod modGraphic">
          <ac:chgData name="Niclas Lindow" userId="9ee82a92-8b49-4ccc-8888-1ebb1dcc629f" providerId="ADAL" clId="{8B4240EC-9171-4920-B59F-70ACA92BFED5}" dt="2024-05-15T07:18:48.422" v="181" actId="1076"/>
          <ac:graphicFrameMkLst>
            <pc:docMk/>
            <pc:sldMk cId="1255383582" sldId="264"/>
            <ac:graphicFrameMk id="9" creationId="{D453BBF1-0FD3-3206-A5EB-7133F654D097}"/>
          </ac:graphicFrameMkLst>
        </pc:graphicFrameChg>
      </pc:sldChg>
      <pc:sldChg chg="addSp delSp modSp add mod">
        <pc:chgData name="Niclas Lindow" userId="9ee82a92-8b49-4ccc-8888-1ebb1dcc629f" providerId="ADAL" clId="{8B4240EC-9171-4920-B59F-70ACA92BFED5}" dt="2024-05-15T07:32:11.727" v="416" actId="14100"/>
        <pc:sldMkLst>
          <pc:docMk/>
          <pc:sldMk cId="3340464578" sldId="265"/>
        </pc:sldMkLst>
        <pc:spChg chg="add del mod">
          <ac:chgData name="Niclas Lindow" userId="9ee82a92-8b49-4ccc-8888-1ebb1dcc629f" providerId="ADAL" clId="{8B4240EC-9171-4920-B59F-70ACA92BFED5}" dt="2024-05-15T07:27:41.942" v="385"/>
          <ac:spMkLst>
            <pc:docMk/>
            <pc:sldMk cId="3340464578" sldId="265"/>
            <ac:spMk id="3" creationId="{D5D1FA05-6766-9722-9936-BF8A81331A17}"/>
          </ac:spMkLst>
        </pc:spChg>
        <pc:spChg chg="mod">
          <ac:chgData name="Niclas Lindow" userId="9ee82a92-8b49-4ccc-8888-1ebb1dcc629f" providerId="ADAL" clId="{8B4240EC-9171-4920-B59F-70ACA92BFED5}" dt="2024-05-15T07:27:33.887" v="384" actId="20577"/>
          <ac:spMkLst>
            <pc:docMk/>
            <pc:sldMk cId="3340464578" sldId="265"/>
            <ac:spMk id="6" creationId="{065E1B4E-7690-8BE3-6559-EBCBCC4F6499}"/>
          </ac:spMkLst>
        </pc:spChg>
        <pc:spChg chg="del">
          <ac:chgData name="Niclas Lindow" userId="9ee82a92-8b49-4ccc-8888-1ebb1dcc629f" providerId="ADAL" clId="{8B4240EC-9171-4920-B59F-70ACA92BFED5}" dt="2024-05-15T07:27:55.419" v="387" actId="21"/>
          <ac:spMkLst>
            <pc:docMk/>
            <pc:sldMk cId="3340464578" sldId="265"/>
            <ac:spMk id="8" creationId="{B852871D-FF45-F027-9931-2BFDAA742A76}"/>
          </ac:spMkLst>
        </pc:spChg>
        <pc:spChg chg="mod">
          <ac:chgData name="Niclas Lindow" userId="9ee82a92-8b49-4ccc-8888-1ebb1dcc629f" providerId="ADAL" clId="{8B4240EC-9171-4920-B59F-70ACA92BFED5}" dt="2024-05-15T07:28:12.866" v="392" actId="20577"/>
          <ac:spMkLst>
            <pc:docMk/>
            <pc:sldMk cId="3340464578" sldId="265"/>
            <ac:spMk id="9" creationId="{05C31F7C-38F5-2388-8CFB-D0FEFFE62F05}"/>
          </ac:spMkLst>
        </pc:spChg>
        <pc:spChg chg="mod">
          <ac:chgData name="Niclas Lindow" userId="9ee82a92-8b49-4ccc-8888-1ebb1dcc629f" providerId="ADAL" clId="{8B4240EC-9171-4920-B59F-70ACA92BFED5}" dt="2024-05-15T07:28:45.286" v="401" actId="20577"/>
          <ac:spMkLst>
            <pc:docMk/>
            <pc:sldMk cId="3340464578" sldId="265"/>
            <ac:spMk id="12" creationId="{4CE60111-3FBD-1161-3B42-115541C670B4}"/>
          </ac:spMkLst>
        </pc:spChg>
        <pc:spChg chg="del">
          <ac:chgData name="Niclas Lindow" userId="9ee82a92-8b49-4ccc-8888-1ebb1dcc629f" providerId="ADAL" clId="{8B4240EC-9171-4920-B59F-70ACA92BFED5}" dt="2024-05-15T07:27:18.402" v="378" actId="21"/>
          <ac:spMkLst>
            <pc:docMk/>
            <pc:sldMk cId="3340464578" sldId="265"/>
            <ac:spMk id="14" creationId="{D85EE501-49EC-9F20-FB92-215B099E7180}"/>
          </ac:spMkLst>
        </pc:spChg>
        <pc:spChg chg="add del mod">
          <ac:chgData name="Niclas Lindow" userId="9ee82a92-8b49-4ccc-8888-1ebb1dcc629f" providerId="ADAL" clId="{8B4240EC-9171-4920-B59F-70ACA92BFED5}" dt="2024-05-15T07:28:58.733" v="404" actId="21"/>
          <ac:spMkLst>
            <pc:docMk/>
            <pc:sldMk cId="3340464578" sldId="265"/>
            <ac:spMk id="17" creationId="{E6A5E914-54B4-D9C1-F43B-9181D7876B33}"/>
          </ac:spMkLst>
        </pc:spChg>
        <pc:graphicFrameChg chg="del">
          <ac:chgData name="Niclas Lindow" userId="9ee82a92-8b49-4ccc-8888-1ebb1dcc629f" providerId="ADAL" clId="{8B4240EC-9171-4920-B59F-70ACA92BFED5}" dt="2024-05-15T07:26:59.109" v="365" actId="478"/>
          <ac:graphicFrameMkLst>
            <pc:docMk/>
            <pc:sldMk cId="3340464578" sldId="265"/>
            <ac:graphicFrameMk id="4" creationId="{58EB9A65-8F9B-503A-2938-E623D067343A}"/>
          </ac:graphicFrameMkLst>
        </pc:graphicFrameChg>
        <pc:graphicFrameChg chg="add mod">
          <ac:chgData name="Niclas Lindow" userId="9ee82a92-8b49-4ccc-8888-1ebb1dcc629f" providerId="ADAL" clId="{8B4240EC-9171-4920-B59F-70ACA92BFED5}" dt="2024-05-15T07:27:48.034" v="386" actId="1076"/>
          <ac:graphicFrameMkLst>
            <pc:docMk/>
            <pc:sldMk cId="3340464578" sldId="265"/>
            <ac:graphicFrameMk id="5" creationId="{677F3DAB-16AC-C3C3-C08C-E40638226A48}"/>
          </ac:graphicFrameMkLst>
        </pc:graphicFrameChg>
        <pc:graphicFrameChg chg="del">
          <ac:chgData name="Niclas Lindow" userId="9ee82a92-8b49-4ccc-8888-1ebb1dcc629f" providerId="ADAL" clId="{8B4240EC-9171-4920-B59F-70ACA92BFED5}" dt="2024-05-15T07:27:28.454" v="381" actId="21"/>
          <ac:graphicFrameMkLst>
            <pc:docMk/>
            <pc:sldMk cId="3340464578" sldId="265"/>
            <ac:graphicFrameMk id="7" creationId="{88E45384-E2C6-61A4-4F07-EBAF618BBF2D}"/>
          </ac:graphicFrameMkLst>
        </pc:graphicFrameChg>
        <pc:graphicFrameChg chg="del">
          <ac:chgData name="Niclas Lindow" userId="9ee82a92-8b49-4ccc-8888-1ebb1dcc629f" providerId="ADAL" clId="{8B4240EC-9171-4920-B59F-70ACA92BFED5}" dt="2024-05-15T07:27:25.916" v="380" actId="21"/>
          <ac:graphicFrameMkLst>
            <pc:docMk/>
            <pc:sldMk cId="3340464578" sldId="265"/>
            <ac:graphicFrameMk id="10" creationId="{93357A3E-BA23-A502-5495-61A2C67997DC}"/>
          </ac:graphicFrameMkLst>
        </pc:graphicFrameChg>
        <pc:graphicFrameChg chg="add mod modGraphic">
          <ac:chgData name="Niclas Lindow" userId="9ee82a92-8b49-4ccc-8888-1ebb1dcc629f" providerId="ADAL" clId="{8B4240EC-9171-4920-B59F-70ACA92BFED5}" dt="2024-05-15T07:28:34.784" v="396" actId="14100"/>
          <ac:graphicFrameMkLst>
            <pc:docMk/>
            <pc:sldMk cId="3340464578" sldId="265"/>
            <ac:graphicFrameMk id="11" creationId="{62C98E67-3D31-EF7A-5409-09D4AB89312D}"/>
          </ac:graphicFrameMkLst>
        </pc:graphicFrameChg>
        <pc:graphicFrameChg chg="del">
          <ac:chgData name="Niclas Lindow" userId="9ee82a92-8b49-4ccc-8888-1ebb1dcc629f" providerId="ADAL" clId="{8B4240EC-9171-4920-B59F-70ACA92BFED5}" dt="2024-05-15T07:27:23.625" v="379" actId="21"/>
          <ac:graphicFrameMkLst>
            <pc:docMk/>
            <pc:sldMk cId="3340464578" sldId="265"/>
            <ac:graphicFrameMk id="13" creationId="{1007714A-B1A2-2370-CBA5-144CB9E139BE}"/>
          </ac:graphicFrameMkLst>
        </pc:graphicFrameChg>
        <pc:graphicFrameChg chg="del modGraphic">
          <ac:chgData name="Niclas Lindow" userId="9ee82a92-8b49-4ccc-8888-1ebb1dcc629f" providerId="ADAL" clId="{8B4240EC-9171-4920-B59F-70ACA92BFED5}" dt="2024-05-15T07:27:14.987" v="377" actId="21"/>
          <ac:graphicFrameMkLst>
            <pc:docMk/>
            <pc:sldMk cId="3340464578" sldId="265"/>
            <ac:graphicFrameMk id="15" creationId="{033A0756-F12F-EEAC-9BE4-E477912BD575}"/>
          </ac:graphicFrameMkLst>
        </pc:graphicFrameChg>
        <pc:graphicFrameChg chg="add del mod">
          <ac:chgData name="Niclas Lindow" userId="9ee82a92-8b49-4ccc-8888-1ebb1dcc629f" providerId="ADAL" clId="{8B4240EC-9171-4920-B59F-70ACA92BFED5}" dt="2024-05-15T07:28:58.733" v="404" actId="21"/>
          <ac:graphicFrameMkLst>
            <pc:docMk/>
            <pc:sldMk cId="3340464578" sldId="265"/>
            <ac:graphicFrameMk id="16" creationId="{D855CF98-1F5C-9A81-AF28-35ECA68BAC65}"/>
          </ac:graphicFrameMkLst>
        </pc:graphicFrameChg>
        <pc:graphicFrameChg chg="add del mod modGraphic">
          <ac:chgData name="Niclas Lindow" userId="9ee82a92-8b49-4ccc-8888-1ebb1dcc629f" providerId="ADAL" clId="{8B4240EC-9171-4920-B59F-70ACA92BFED5}" dt="2024-05-15T07:31:45.615" v="411" actId="21"/>
          <ac:graphicFrameMkLst>
            <pc:docMk/>
            <pc:sldMk cId="3340464578" sldId="265"/>
            <ac:graphicFrameMk id="18" creationId="{9E5DD1CF-E1B2-A1F0-5E15-EA7B89A9BFA2}"/>
          </ac:graphicFrameMkLst>
        </pc:graphicFrameChg>
        <pc:graphicFrameChg chg="add mod modGraphic">
          <ac:chgData name="Niclas Lindow" userId="9ee82a92-8b49-4ccc-8888-1ebb1dcc629f" providerId="ADAL" clId="{8B4240EC-9171-4920-B59F-70ACA92BFED5}" dt="2024-05-15T07:32:11.727" v="416" actId="14100"/>
          <ac:graphicFrameMkLst>
            <pc:docMk/>
            <pc:sldMk cId="3340464578" sldId="265"/>
            <ac:graphicFrameMk id="19" creationId="{AAC529E1-260E-7554-B809-B1EF229F3770}"/>
          </ac:graphicFrameMkLst>
        </pc:graphicFrame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CAA4E-B84F-4BD0-B1CB-F77E4408839A}" type="datetimeFigureOut">
              <a:rPr lang="sv-SE" smtClean="0"/>
              <a:t>2024-05-25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34C44-CD36-4456-B50E-41274E2EE05A}" type="slidenum">
              <a:rPr lang="sv-SE" smtClean="0"/>
              <a:t>‹#›</a:t>
            </a:fld>
            <a:endParaRPr lang="sv-SE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747021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CAA4E-B84F-4BD0-B1CB-F77E4408839A}" type="datetimeFigureOut">
              <a:rPr lang="sv-SE" smtClean="0"/>
              <a:t>2024-05-25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34C44-CD36-4456-B50E-41274E2EE05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261016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och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CAA4E-B84F-4BD0-B1CB-F77E4408839A}" type="datetimeFigureOut">
              <a:rPr lang="sv-SE" smtClean="0"/>
              <a:t>2024-05-25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34C44-CD36-4456-B50E-41274E2EE05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651250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med beskriv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CAA4E-B84F-4BD0-B1CB-F77E4408839A}" type="datetimeFigureOut">
              <a:rPr lang="sv-SE" smtClean="0"/>
              <a:t>2024-05-25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34C44-CD36-4456-B50E-41274E2EE05A}" type="slidenum">
              <a:rPr lang="sv-SE" smtClean="0"/>
              <a:t>‹#›</a:t>
            </a:fld>
            <a:endParaRPr lang="sv-SE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548930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n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CAA4E-B84F-4BD0-B1CB-F77E4408839A}" type="datetimeFigureOut">
              <a:rPr lang="sv-SE" smtClean="0"/>
              <a:t>2024-05-25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34C44-CD36-4456-B50E-41274E2EE05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108983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nkort för c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sv-SE"/>
              <a:t>Klicka här för att ändra format på bakgrundstexten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CAA4E-B84F-4BD0-B1CB-F77E4408839A}" type="datetimeFigureOut">
              <a:rPr lang="sv-SE" smtClean="0"/>
              <a:t>2024-05-25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34C44-CD36-4456-B50E-41274E2EE05A}" type="slidenum">
              <a:rPr lang="sv-SE" smtClean="0"/>
              <a:t>‹#›</a:t>
            </a:fld>
            <a:endParaRPr lang="sv-SE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609267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nt eller fals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sv-SE"/>
              <a:t>Klicka här för att ändra format på bakgrundstexten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CAA4E-B84F-4BD0-B1CB-F77E4408839A}" type="datetimeFigureOut">
              <a:rPr lang="sv-SE" smtClean="0"/>
              <a:t>2024-05-25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34C44-CD36-4456-B50E-41274E2EE05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760143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CAA4E-B84F-4BD0-B1CB-F77E4408839A}" type="datetimeFigureOut">
              <a:rPr lang="sv-SE" smtClean="0"/>
              <a:t>2024-05-25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34C44-CD36-4456-B50E-41274E2EE05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637067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CAA4E-B84F-4BD0-B1CB-F77E4408839A}" type="datetimeFigureOut">
              <a:rPr lang="sv-SE" smtClean="0"/>
              <a:t>2024-05-25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34C44-CD36-4456-B50E-41274E2EE05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561348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CAA4E-B84F-4BD0-B1CB-F77E4408839A}" type="datetimeFigureOut">
              <a:rPr lang="sv-SE" smtClean="0"/>
              <a:t>2024-05-25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34C44-CD36-4456-B50E-41274E2EE05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839812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CAA4E-B84F-4BD0-B1CB-F77E4408839A}" type="datetimeFigureOut">
              <a:rPr lang="sv-SE" smtClean="0"/>
              <a:t>2024-05-25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34C44-CD36-4456-B50E-41274E2EE05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906880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CAA4E-B84F-4BD0-B1CB-F77E4408839A}" type="datetimeFigureOut">
              <a:rPr lang="sv-SE" smtClean="0"/>
              <a:t>2024-05-25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34C44-CD36-4456-B50E-41274E2EE05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234736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CAA4E-B84F-4BD0-B1CB-F77E4408839A}" type="datetimeFigureOut">
              <a:rPr lang="sv-SE" smtClean="0"/>
              <a:t>2024-05-25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34C44-CD36-4456-B50E-41274E2EE05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730707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CAA4E-B84F-4BD0-B1CB-F77E4408839A}" type="datetimeFigureOut">
              <a:rPr lang="sv-SE" smtClean="0"/>
              <a:t>2024-05-25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34C44-CD36-4456-B50E-41274E2EE05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361756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CAA4E-B84F-4BD0-B1CB-F77E4408839A}" type="datetimeFigureOut">
              <a:rPr lang="sv-SE" smtClean="0"/>
              <a:t>2024-05-25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34C44-CD36-4456-B50E-41274E2EE05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832469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CAA4E-B84F-4BD0-B1CB-F77E4408839A}" type="datetimeFigureOut">
              <a:rPr lang="sv-SE" smtClean="0"/>
              <a:t>2024-05-25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34C44-CD36-4456-B50E-41274E2EE05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39866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CAA4E-B84F-4BD0-B1CB-F77E4408839A}" type="datetimeFigureOut">
              <a:rPr lang="sv-SE" smtClean="0"/>
              <a:t>2024-05-25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34C44-CD36-4456-B50E-41274E2EE05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423906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8ECAA4E-B84F-4BD0-B1CB-F77E4408839A}" type="datetimeFigureOut">
              <a:rPr lang="sv-SE" smtClean="0"/>
              <a:t>2024-05-25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44234C44-CD36-4456-B50E-41274E2EE05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8618843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27" r:id="rId13"/>
    <p:sldLayoutId id="2147483728" r:id="rId14"/>
    <p:sldLayoutId id="2147483729" r:id="rId15"/>
    <p:sldLayoutId id="2147483730" r:id="rId16"/>
    <p:sldLayoutId id="2147483731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0B98EDE-1DE2-97A0-E4F6-D64B8E800CB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b="1" dirty="0"/>
              <a:t>Distriktstävlingar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AA702D34-8B6F-CD93-0353-0F20365DBD6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778500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7509B08A-C1EC-478C-86AF-60ADE06D9B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E11C141C-E014-D11F-39AB-2C0EC0D79B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290" y="685800"/>
            <a:ext cx="4818656" cy="460374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en-US" sz="4800" b="1" dirty="0" err="1"/>
              <a:t>Distanscupen</a:t>
            </a:r>
            <a:endParaRPr lang="en-US" sz="4800" b="1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221CC330-4259-4C32-BF8B-5FE13FFABB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5999" y="0"/>
            <a:ext cx="6096001" cy="6858000"/>
          </a:xfrm>
          <a:prstGeom prst="rect">
            <a:avLst/>
          </a:prstGeom>
          <a:solidFill>
            <a:schemeClr val="bg2">
              <a:alpha val="97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001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5FAD1192-F613-E811-A98D-086C7F9EFF54}"/>
              </a:ext>
            </a:extLst>
          </p:cNvPr>
          <p:cNvSpPr txBox="1"/>
          <p:nvPr/>
        </p:nvSpPr>
        <p:spPr>
          <a:xfrm>
            <a:off x="6625651" y="685800"/>
            <a:ext cx="4878959" cy="46037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</a:pPr>
            <a:endParaRPr lang="en-US" dirty="0"/>
          </a:p>
          <a:p>
            <a:pPr marL="285750" indent="-285750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dirty="0"/>
              <a:t>Para </a:t>
            </a:r>
            <a:r>
              <a:rPr lang="en-US" dirty="0" err="1"/>
              <a:t>ihop</a:t>
            </a:r>
            <a:r>
              <a:rPr lang="en-US" dirty="0"/>
              <a:t> </a:t>
            </a:r>
            <a:r>
              <a:rPr lang="en-US" dirty="0" err="1"/>
              <a:t>klubbar</a:t>
            </a:r>
            <a:r>
              <a:rPr lang="en-US" dirty="0"/>
              <a:t> </a:t>
            </a:r>
            <a:r>
              <a:rPr lang="en-US" dirty="0" err="1"/>
              <a:t>som</a:t>
            </a:r>
            <a:r>
              <a:rPr lang="en-US" dirty="0"/>
              <a:t> ska </a:t>
            </a:r>
            <a:r>
              <a:rPr lang="en-US" dirty="0" err="1"/>
              <a:t>samarbeta</a:t>
            </a:r>
            <a:r>
              <a:rPr lang="en-US" dirty="0"/>
              <a:t> med </a:t>
            </a:r>
            <a:r>
              <a:rPr lang="en-US" dirty="0" err="1"/>
              <a:t>varandra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förväg</a:t>
            </a:r>
            <a:r>
              <a:rPr lang="en-US" dirty="0"/>
              <a:t>.</a:t>
            </a:r>
          </a:p>
          <a:p>
            <a:pPr marL="285750" indent="-285750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dirty="0" err="1"/>
              <a:t>Flera</a:t>
            </a:r>
            <a:r>
              <a:rPr lang="en-US" dirty="0"/>
              <a:t> </a:t>
            </a:r>
            <a:r>
              <a:rPr lang="en-US" dirty="0" err="1"/>
              <a:t>tillfällen</a:t>
            </a:r>
            <a:r>
              <a:rPr lang="en-US" dirty="0"/>
              <a:t> per </a:t>
            </a:r>
            <a:r>
              <a:rPr lang="en-US" dirty="0" err="1"/>
              <a:t>år</a:t>
            </a:r>
            <a:endParaRPr lang="en-US" dirty="0"/>
          </a:p>
          <a:p>
            <a:pPr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78076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509B08A-C1EC-478C-86AF-60ADE06D9B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90FF1426-C320-00BF-7E15-B07ECFBE84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290" y="685800"/>
            <a:ext cx="4818656" cy="4603749"/>
          </a:xfrm>
        </p:spPr>
        <p:txBody>
          <a:bodyPr>
            <a:normAutofit/>
          </a:bodyPr>
          <a:lstStyle/>
          <a:p>
            <a:pPr algn="ctr"/>
            <a:r>
              <a:rPr lang="sv-SE" sz="5200" b="1" dirty="0"/>
              <a:t>UDM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21CC330-4259-4C32-BF8B-5FE13FFABB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5999" y="0"/>
            <a:ext cx="6096001" cy="6858000"/>
          </a:xfrm>
          <a:prstGeom prst="rect">
            <a:avLst/>
          </a:prstGeom>
          <a:solidFill>
            <a:schemeClr val="bg2">
              <a:alpha val="97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001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6C0A1C8-CC0F-6BBB-3647-B401B9F0C1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25651" y="685800"/>
            <a:ext cx="4878959" cy="4603750"/>
          </a:xfrm>
        </p:spPr>
        <p:txBody>
          <a:bodyPr>
            <a:normAutofit fontScale="92500" lnSpcReduction="1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tx1"/>
                </a:solidFill>
              </a:rPr>
              <a:t>Endagstävling, 3 gånger per år.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tx1"/>
                </a:solidFill>
              </a:rPr>
              <a:t>V.9 (50m) , V.18 (50m) , V.40 (25m)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tx1"/>
                </a:solidFill>
              </a:rPr>
              <a:t>2 platser i regionen samtidigt.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tx1"/>
                </a:solidFill>
              </a:rPr>
              <a:t>Åldersgrupp 13 – 15år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 err="1">
                <a:solidFill>
                  <a:schemeClr val="tx1"/>
                </a:solidFill>
              </a:rPr>
              <a:t>Grenprogrammet</a:t>
            </a:r>
            <a:r>
              <a:rPr lang="sv-SE" dirty="0">
                <a:solidFill>
                  <a:schemeClr val="tx1"/>
                </a:solidFill>
              </a:rPr>
              <a:t> till USM rullande genom året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tx1"/>
                </a:solidFill>
              </a:rPr>
              <a:t>Annat namn? UGP?</a:t>
            </a:r>
          </a:p>
        </p:txBody>
      </p:sp>
    </p:spTree>
    <p:extLst>
      <p:ext uri="{BB962C8B-B14F-4D97-AF65-F5344CB8AC3E}">
        <p14:creationId xmlns:p14="http://schemas.microsoft.com/office/powerpoint/2010/main" val="17505854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Platshållare för innehåll 3">
            <a:extLst>
              <a:ext uri="{FF2B5EF4-FFF2-40B4-BE49-F238E27FC236}">
                <a16:creationId xmlns:a16="http://schemas.microsoft.com/office/drawing/2014/main" id="{58EB9A65-8F9B-503A-2938-E623D067343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48348762"/>
              </p:ext>
            </p:extLst>
          </p:nvPr>
        </p:nvGraphicFramePr>
        <p:xfrm>
          <a:off x="536730" y="693978"/>
          <a:ext cx="5559270" cy="215577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10291">
                  <a:extLst>
                    <a:ext uri="{9D8B030D-6E8A-4147-A177-3AD203B41FA5}">
                      <a16:colId xmlns:a16="http://schemas.microsoft.com/office/drawing/2014/main" val="3684875633"/>
                    </a:ext>
                  </a:extLst>
                </a:gridCol>
                <a:gridCol w="953729">
                  <a:extLst>
                    <a:ext uri="{9D8B030D-6E8A-4147-A177-3AD203B41FA5}">
                      <a16:colId xmlns:a16="http://schemas.microsoft.com/office/drawing/2014/main" val="3399041591"/>
                    </a:ext>
                  </a:extLst>
                </a:gridCol>
                <a:gridCol w="1098574">
                  <a:extLst>
                    <a:ext uri="{9D8B030D-6E8A-4147-A177-3AD203B41FA5}">
                      <a16:colId xmlns:a16="http://schemas.microsoft.com/office/drawing/2014/main" val="1728218732"/>
                    </a:ext>
                  </a:extLst>
                </a:gridCol>
                <a:gridCol w="954198">
                  <a:extLst>
                    <a:ext uri="{9D8B030D-6E8A-4147-A177-3AD203B41FA5}">
                      <a16:colId xmlns:a16="http://schemas.microsoft.com/office/drawing/2014/main" val="1471555930"/>
                    </a:ext>
                  </a:extLst>
                </a:gridCol>
                <a:gridCol w="788750">
                  <a:extLst>
                    <a:ext uri="{9D8B030D-6E8A-4147-A177-3AD203B41FA5}">
                      <a16:colId xmlns:a16="http://schemas.microsoft.com/office/drawing/2014/main" val="1500847786"/>
                    </a:ext>
                  </a:extLst>
                </a:gridCol>
                <a:gridCol w="953728">
                  <a:extLst>
                    <a:ext uri="{9D8B030D-6E8A-4147-A177-3AD203B41FA5}">
                      <a16:colId xmlns:a16="http://schemas.microsoft.com/office/drawing/2014/main" val="657472992"/>
                    </a:ext>
                  </a:extLst>
                </a:gridCol>
              </a:tblGrid>
              <a:tr h="18129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13 – 14 år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50 frisim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 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50 bröstsim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 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 dirty="0">
                          <a:effectLst/>
                        </a:rPr>
                        <a:t> </a:t>
                      </a:r>
                      <a:endParaRPr lang="sv-SE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85337292"/>
                  </a:ext>
                </a:extLst>
              </a:tr>
              <a:tr h="18129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 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 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100 ryggsim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 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100 fjäril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 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05177116"/>
                  </a:ext>
                </a:extLst>
              </a:tr>
              <a:tr h="1894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 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 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200 ryggsim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200 bröstsim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200 fjäril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200 medley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9694088"/>
                  </a:ext>
                </a:extLst>
              </a:tr>
              <a:tr h="1796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 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400 frisim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 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 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 dirty="0">
                          <a:effectLst/>
                        </a:rPr>
                        <a:t> </a:t>
                      </a:r>
                      <a:endParaRPr lang="sv-SE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 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58824016"/>
                  </a:ext>
                </a:extLst>
              </a:tr>
              <a:tr h="18129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 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 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 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 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 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 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91231337"/>
                  </a:ext>
                </a:extLst>
              </a:tr>
              <a:tr h="18129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15 år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50 frisim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 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50 bröstsim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 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 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79324635"/>
                  </a:ext>
                </a:extLst>
              </a:tr>
              <a:tr h="18129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 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 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100 ryggsim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 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100 fjäril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 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96482187"/>
                  </a:ext>
                </a:extLst>
              </a:tr>
              <a:tr h="18129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 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 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200 ryggsim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200 bröstsim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200 fjäril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200 medley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307729"/>
                  </a:ext>
                </a:extLst>
              </a:tr>
              <a:tr h="1894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 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400 frisim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 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 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 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 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45421311"/>
                  </a:ext>
                </a:extLst>
              </a:tr>
              <a:tr h="1894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 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 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 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 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 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 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53703353"/>
                  </a:ext>
                </a:extLst>
              </a:tr>
              <a:tr h="3200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13 – 15 år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4x100 frisim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4x100 medley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 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 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 dirty="0">
                          <a:effectLst/>
                        </a:rPr>
                        <a:t>4x200 IM</a:t>
                      </a:r>
                      <a:endParaRPr lang="sv-SE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49509273"/>
                  </a:ext>
                </a:extLst>
              </a:tr>
            </a:tbl>
          </a:graphicData>
        </a:graphic>
      </p:graphicFrame>
      <p:sp>
        <p:nvSpPr>
          <p:cNvPr id="6" name="textruta 5">
            <a:extLst>
              <a:ext uri="{FF2B5EF4-FFF2-40B4-BE49-F238E27FC236}">
                <a16:creationId xmlns:a16="http://schemas.microsoft.com/office/drawing/2014/main" id="{065E1B4E-7690-8BE3-6559-EBCBCC4F6499}"/>
              </a:ext>
            </a:extLst>
          </p:cNvPr>
          <p:cNvSpPr txBox="1"/>
          <p:nvPr/>
        </p:nvSpPr>
        <p:spPr>
          <a:xfrm>
            <a:off x="536730" y="235974"/>
            <a:ext cx="28007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Grenar vårtermin (50m)</a:t>
            </a:r>
          </a:p>
        </p:txBody>
      </p:sp>
      <p:graphicFrame>
        <p:nvGraphicFramePr>
          <p:cNvPr id="7" name="Tabell 6">
            <a:extLst>
              <a:ext uri="{FF2B5EF4-FFF2-40B4-BE49-F238E27FC236}">
                <a16:creationId xmlns:a16="http://schemas.microsoft.com/office/drawing/2014/main" id="{88E45384-E2C6-61A4-4F07-EBAF618BBF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17830"/>
              </p:ext>
            </p:extLst>
          </p:nvPr>
        </p:nvGraphicFramePr>
        <p:xfrm>
          <a:off x="6203776" y="693978"/>
          <a:ext cx="5754370" cy="102895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77185">
                  <a:extLst>
                    <a:ext uri="{9D8B030D-6E8A-4147-A177-3AD203B41FA5}">
                      <a16:colId xmlns:a16="http://schemas.microsoft.com/office/drawing/2014/main" val="3691517402"/>
                    </a:ext>
                  </a:extLst>
                </a:gridCol>
                <a:gridCol w="2877185">
                  <a:extLst>
                    <a:ext uri="{9D8B030D-6E8A-4147-A177-3AD203B41FA5}">
                      <a16:colId xmlns:a16="http://schemas.microsoft.com/office/drawing/2014/main" val="195194306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4x100 Frisim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Pojkar 13 – 15 år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11392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4x100 Frisim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Flickor 13 – 15 år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814346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200 IM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Pojkar 13 – 14 år, 15 år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6823453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200 IM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Flickor 13 – 14 år, 15 år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4881738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100 Ryggsim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Pojkar 13 – 14 år, 15 år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362956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100 Ryggsim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 dirty="0">
                          <a:effectLst/>
                        </a:rPr>
                        <a:t>Flickor 13 – 14 år, 15 år</a:t>
                      </a:r>
                      <a:endParaRPr lang="sv-SE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44795794"/>
                  </a:ext>
                </a:extLst>
              </a:tr>
            </a:tbl>
          </a:graphicData>
        </a:graphic>
      </p:graphicFrame>
      <p:sp>
        <p:nvSpPr>
          <p:cNvPr id="8" name="textruta 7">
            <a:extLst>
              <a:ext uri="{FF2B5EF4-FFF2-40B4-BE49-F238E27FC236}">
                <a16:creationId xmlns:a16="http://schemas.microsoft.com/office/drawing/2014/main" id="{B852871D-FF45-F027-9931-2BFDAA742A76}"/>
              </a:ext>
            </a:extLst>
          </p:cNvPr>
          <p:cNvSpPr txBox="1"/>
          <p:nvPr/>
        </p:nvSpPr>
        <p:spPr>
          <a:xfrm>
            <a:off x="6203776" y="353961"/>
            <a:ext cx="16401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UDM 1 Pass 1</a:t>
            </a:r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05C31F7C-38F5-2388-8CFB-D0FEFFE62F05}"/>
              </a:ext>
            </a:extLst>
          </p:cNvPr>
          <p:cNvSpPr txBox="1"/>
          <p:nvPr/>
        </p:nvSpPr>
        <p:spPr>
          <a:xfrm>
            <a:off x="6203775" y="1771867"/>
            <a:ext cx="16401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UDM 1 Pass 2</a:t>
            </a:r>
          </a:p>
        </p:txBody>
      </p:sp>
      <p:graphicFrame>
        <p:nvGraphicFramePr>
          <p:cNvPr id="10" name="Tabell 9">
            <a:extLst>
              <a:ext uri="{FF2B5EF4-FFF2-40B4-BE49-F238E27FC236}">
                <a16:creationId xmlns:a16="http://schemas.microsoft.com/office/drawing/2014/main" id="{93357A3E-BA23-A502-5495-61A2C67997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9954172"/>
              </p:ext>
            </p:extLst>
          </p:nvPr>
        </p:nvGraphicFramePr>
        <p:xfrm>
          <a:off x="6231099" y="2110926"/>
          <a:ext cx="5754370" cy="102895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77185">
                  <a:extLst>
                    <a:ext uri="{9D8B030D-6E8A-4147-A177-3AD203B41FA5}">
                      <a16:colId xmlns:a16="http://schemas.microsoft.com/office/drawing/2014/main" val="3409020136"/>
                    </a:ext>
                  </a:extLst>
                </a:gridCol>
                <a:gridCol w="2877185">
                  <a:extLst>
                    <a:ext uri="{9D8B030D-6E8A-4147-A177-3AD203B41FA5}">
                      <a16:colId xmlns:a16="http://schemas.microsoft.com/office/drawing/2014/main" val="120528204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4x200 IM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Pojkar 13 – 15 år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1547865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4x200 IM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Flickor 13 – 15 år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6802098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50 Bröstsim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Pojkar 13 – 14 år, 15 år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57595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50 Bröstsim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Flickor 13 – 14 år, 15 år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524467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200 Ryggsim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Pojkar 13 – 14 år, 15 år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5570015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200 Ryggsim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 dirty="0">
                          <a:effectLst/>
                        </a:rPr>
                        <a:t>Flickor 13 – 14 år, 15 år</a:t>
                      </a:r>
                      <a:endParaRPr lang="sv-SE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85188520"/>
                  </a:ext>
                </a:extLst>
              </a:tr>
            </a:tbl>
          </a:graphicData>
        </a:graphic>
      </p:graphicFrame>
      <p:sp>
        <p:nvSpPr>
          <p:cNvPr id="12" name="textruta 11">
            <a:extLst>
              <a:ext uri="{FF2B5EF4-FFF2-40B4-BE49-F238E27FC236}">
                <a16:creationId xmlns:a16="http://schemas.microsoft.com/office/drawing/2014/main" id="{4CE60111-3FBD-1161-3B42-115541C670B4}"/>
              </a:ext>
            </a:extLst>
          </p:cNvPr>
          <p:cNvSpPr txBox="1"/>
          <p:nvPr/>
        </p:nvSpPr>
        <p:spPr>
          <a:xfrm>
            <a:off x="6231099" y="3160300"/>
            <a:ext cx="16401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UDM 2 Pass 1</a:t>
            </a:r>
          </a:p>
        </p:txBody>
      </p:sp>
      <p:graphicFrame>
        <p:nvGraphicFramePr>
          <p:cNvPr id="13" name="Tabell 12">
            <a:extLst>
              <a:ext uri="{FF2B5EF4-FFF2-40B4-BE49-F238E27FC236}">
                <a16:creationId xmlns:a16="http://schemas.microsoft.com/office/drawing/2014/main" id="{1007714A-B1A2-2370-CBA5-144CB9E139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7170106"/>
              </p:ext>
            </p:extLst>
          </p:nvPr>
        </p:nvGraphicFramePr>
        <p:xfrm>
          <a:off x="6231099" y="3516459"/>
          <a:ext cx="5754370" cy="102895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77185">
                  <a:extLst>
                    <a:ext uri="{9D8B030D-6E8A-4147-A177-3AD203B41FA5}">
                      <a16:colId xmlns:a16="http://schemas.microsoft.com/office/drawing/2014/main" val="2116145436"/>
                    </a:ext>
                  </a:extLst>
                </a:gridCol>
                <a:gridCol w="2877185">
                  <a:extLst>
                    <a:ext uri="{9D8B030D-6E8A-4147-A177-3AD203B41FA5}">
                      <a16:colId xmlns:a16="http://schemas.microsoft.com/office/drawing/2014/main" val="72349674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200 Fjäril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Flickor 13 – 14 år, 15 år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5539869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200 Fjäril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Pojkar 13 – 14 år, 15 år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0130981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50 Frisim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Flickor 13 – 14 år, 15 år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488911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50 Frisim 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Pojkar 13 – 14 år, 15 år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3957861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200 Bröstsim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Flickor 13 – 14 år, 15 år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4343005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200 Bröstsim 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 dirty="0">
                          <a:effectLst/>
                        </a:rPr>
                        <a:t>Pojkar 13 – 14 år, 15 år</a:t>
                      </a:r>
                      <a:endParaRPr lang="sv-SE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73667305"/>
                  </a:ext>
                </a:extLst>
              </a:tr>
            </a:tbl>
          </a:graphicData>
        </a:graphic>
      </p:graphicFrame>
      <p:sp>
        <p:nvSpPr>
          <p:cNvPr id="14" name="textruta 13">
            <a:extLst>
              <a:ext uri="{FF2B5EF4-FFF2-40B4-BE49-F238E27FC236}">
                <a16:creationId xmlns:a16="http://schemas.microsoft.com/office/drawing/2014/main" id="{D85EE501-49EC-9F20-FB92-215B099E7180}"/>
              </a:ext>
            </a:extLst>
          </p:cNvPr>
          <p:cNvSpPr txBox="1"/>
          <p:nvPr/>
        </p:nvSpPr>
        <p:spPr>
          <a:xfrm>
            <a:off x="6203774" y="4552660"/>
            <a:ext cx="16401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UDM 2 Pass 2</a:t>
            </a:r>
          </a:p>
        </p:txBody>
      </p:sp>
      <p:graphicFrame>
        <p:nvGraphicFramePr>
          <p:cNvPr id="15" name="Tabell 14">
            <a:extLst>
              <a:ext uri="{FF2B5EF4-FFF2-40B4-BE49-F238E27FC236}">
                <a16:creationId xmlns:a16="http://schemas.microsoft.com/office/drawing/2014/main" id="{033A0756-F12F-EEAC-9BE4-E477912BD57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8208538"/>
              </p:ext>
            </p:extLst>
          </p:nvPr>
        </p:nvGraphicFramePr>
        <p:xfrm>
          <a:off x="6231099" y="4890782"/>
          <a:ext cx="5754370" cy="102895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77185">
                  <a:extLst>
                    <a:ext uri="{9D8B030D-6E8A-4147-A177-3AD203B41FA5}">
                      <a16:colId xmlns:a16="http://schemas.microsoft.com/office/drawing/2014/main" val="2308148318"/>
                    </a:ext>
                  </a:extLst>
                </a:gridCol>
                <a:gridCol w="2877185">
                  <a:extLst>
                    <a:ext uri="{9D8B030D-6E8A-4147-A177-3AD203B41FA5}">
                      <a16:colId xmlns:a16="http://schemas.microsoft.com/office/drawing/2014/main" val="402968418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400 Frisim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Flickor 13 – 14 år, 15 år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215853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400 Frisim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Pojkar 13 – 14 år, 15 år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5349598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100 Fjäril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Flickor 13 – 14 år, 15 år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3063394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100 Fjäril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Pojkar 13 – 14 år, 15 år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1894607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4x100 Medley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Flickor 13 – 15 år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2604244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4x100 Medley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 dirty="0">
                          <a:effectLst/>
                        </a:rPr>
                        <a:t>Pojkar 13 – 15 år</a:t>
                      </a:r>
                      <a:endParaRPr lang="sv-SE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199561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375133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ruta 5">
            <a:extLst>
              <a:ext uri="{FF2B5EF4-FFF2-40B4-BE49-F238E27FC236}">
                <a16:creationId xmlns:a16="http://schemas.microsoft.com/office/drawing/2014/main" id="{065E1B4E-7690-8BE3-6559-EBCBCC4F6499}"/>
              </a:ext>
            </a:extLst>
          </p:cNvPr>
          <p:cNvSpPr txBox="1"/>
          <p:nvPr/>
        </p:nvSpPr>
        <p:spPr>
          <a:xfrm>
            <a:off x="536730" y="235974"/>
            <a:ext cx="2906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Grenar hösttermin (25m)</a:t>
            </a:r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05C31F7C-38F5-2388-8CFB-D0FEFFE62F05}"/>
              </a:ext>
            </a:extLst>
          </p:cNvPr>
          <p:cNvSpPr txBox="1"/>
          <p:nvPr/>
        </p:nvSpPr>
        <p:spPr>
          <a:xfrm>
            <a:off x="536730" y="2650750"/>
            <a:ext cx="16401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UDM 3 Pass 1</a:t>
            </a:r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4CE60111-3FBD-1161-3B42-115541C670B4}"/>
              </a:ext>
            </a:extLst>
          </p:cNvPr>
          <p:cNvSpPr txBox="1"/>
          <p:nvPr/>
        </p:nvSpPr>
        <p:spPr>
          <a:xfrm>
            <a:off x="536728" y="4680153"/>
            <a:ext cx="16401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UDM 3 Pass 2</a:t>
            </a:r>
          </a:p>
        </p:txBody>
      </p:sp>
      <p:graphicFrame>
        <p:nvGraphicFramePr>
          <p:cNvPr id="5" name="Platshållare för innehåll 4">
            <a:extLst>
              <a:ext uri="{FF2B5EF4-FFF2-40B4-BE49-F238E27FC236}">
                <a16:creationId xmlns:a16="http://schemas.microsoft.com/office/drawing/2014/main" id="{677F3DAB-16AC-C3C3-C08C-E40638226A4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68950430"/>
              </p:ext>
            </p:extLst>
          </p:nvPr>
        </p:nvGraphicFramePr>
        <p:xfrm>
          <a:off x="536730" y="710190"/>
          <a:ext cx="5925820" cy="19405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87425">
                  <a:extLst>
                    <a:ext uri="{9D8B030D-6E8A-4147-A177-3AD203B41FA5}">
                      <a16:colId xmlns:a16="http://schemas.microsoft.com/office/drawing/2014/main" val="2562071378"/>
                    </a:ext>
                  </a:extLst>
                </a:gridCol>
                <a:gridCol w="987425">
                  <a:extLst>
                    <a:ext uri="{9D8B030D-6E8A-4147-A177-3AD203B41FA5}">
                      <a16:colId xmlns:a16="http://schemas.microsoft.com/office/drawing/2014/main" val="3423617663"/>
                    </a:ext>
                  </a:extLst>
                </a:gridCol>
                <a:gridCol w="987425">
                  <a:extLst>
                    <a:ext uri="{9D8B030D-6E8A-4147-A177-3AD203B41FA5}">
                      <a16:colId xmlns:a16="http://schemas.microsoft.com/office/drawing/2014/main" val="1061481442"/>
                    </a:ext>
                  </a:extLst>
                </a:gridCol>
                <a:gridCol w="987425">
                  <a:extLst>
                    <a:ext uri="{9D8B030D-6E8A-4147-A177-3AD203B41FA5}">
                      <a16:colId xmlns:a16="http://schemas.microsoft.com/office/drawing/2014/main" val="734692356"/>
                    </a:ext>
                  </a:extLst>
                </a:gridCol>
                <a:gridCol w="988060">
                  <a:extLst>
                    <a:ext uri="{9D8B030D-6E8A-4147-A177-3AD203B41FA5}">
                      <a16:colId xmlns:a16="http://schemas.microsoft.com/office/drawing/2014/main" val="1604121371"/>
                    </a:ext>
                  </a:extLst>
                </a:gridCol>
                <a:gridCol w="988060">
                  <a:extLst>
                    <a:ext uri="{9D8B030D-6E8A-4147-A177-3AD203B41FA5}">
                      <a16:colId xmlns:a16="http://schemas.microsoft.com/office/drawing/2014/main" val="3996452454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13 – 14 år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 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50 ryggsim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 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50 fjäril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 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1582158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 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100 frisim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 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100 bröstsim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 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 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53967094"/>
                  </a:ext>
                </a:extLst>
              </a:tr>
              <a:tr h="1993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 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200 frisim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 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 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 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 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5061565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 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 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 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 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 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400 medley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3698271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 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 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 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 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 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 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0422522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15 år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 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50 ryggsim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 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50 fjäril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 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7674594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 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100 frisim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 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100 bröstsim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 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 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74160705"/>
                  </a:ext>
                </a:extLst>
              </a:tr>
              <a:tr h="1993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 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200 frisim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 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 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 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400 medley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45186688"/>
                  </a:ext>
                </a:extLst>
              </a:tr>
              <a:tr h="1993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 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 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 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 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 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 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6767538"/>
                  </a:ext>
                </a:extLst>
              </a:tr>
              <a:tr h="1993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13 – 15 år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4x100 frisim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 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 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 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 dirty="0">
                          <a:effectLst/>
                        </a:rPr>
                        <a:t>4x100 IM</a:t>
                      </a:r>
                      <a:endParaRPr lang="sv-SE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61262199"/>
                  </a:ext>
                </a:extLst>
              </a:tr>
            </a:tbl>
          </a:graphicData>
        </a:graphic>
      </p:graphicFrame>
      <p:graphicFrame>
        <p:nvGraphicFramePr>
          <p:cNvPr id="11" name="Tabell 10">
            <a:extLst>
              <a:ext uri="{FF2B5EF4-FFF2-40B4-BE49-F238E27FC236}">
                <a16:creationId xmlns:a16="http://schemas.microsoft.com/office/drawing/2014/main" id="{62C98E67-3D31-EF7A-5409-09D4AB8931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2717473"/>
              </p:ext>
            </p:extLst>
          </p:nvPr>
        </p:nvGraphicFramePr>
        <p:xfrm>
          <a:off x="536729" y="3020082"/>
          <a:ext cx="5925820" cy="166007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62910">
                  <a:extLst>
                    <a:ext uri="{9D8B030D-6E8A-4147-A177-3AD203B41FA5}">
                      <a16:colId xmlns:a16="http://schemas.microsoft.com/office/drawing/2014/main" val="270325909"/>
                    </a:ext>
                  </a:extLst>
                </a:gridCol>
                <a:gridCol w="2962910">
                  <a:extLst>
                    <a:ext uri="{9D8B030D-6E8A-4147-A177-3AD203B41FA5}">
                      <a16:colId xmlns:a16="http://schemas.microsoft.com/office/drawing/2014/main" val="2956616575"/>
                    </a:ext>
                  </a:extLst>
                </a:gridCol>
              </a:tblGrid>
              <a:tr h="2073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400 Medley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Pojkar 13 – 14 år, 15 år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28874599"/>
                  </a:ext>
                </a:extLst>
              </a:tr>
              <a:tr h="2075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400 Medley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Flickor 13 – 14 år, 15 år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38982778"/>
                  </a:ext>
                </a:extLst>
              </a:tr>
              <a:tr h="2075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50 Ryggsim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Pojkar 13 – 14 år, 15 år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99814215"/>
                  </a:ext>
                </a:extLst>
              </a:tr>
              <a:tr h="2075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50 Ryggsim 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Flickor 13 – 14 år, 15 år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21905022"/>
                  </a:ext>
                </a:extLst>
              </a:tr>
              <a:tr h="2075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100 Frisim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Pojkar 13 – 14 år, 15 år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04766837"/>
                  </a:ext>
                </a:extLst>
              </a:tr>
              <a:tr h="2075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100 Frisim 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Flickor 13 – 14 år, 15 år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52382268"/>
                  </a:ext>
                </a:extLst>
              </a:tr>
              <a:tr h="2075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4x100 IM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Pojkar 13 – 15 år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68725186"/>
                  </a:ext>
                </a:extLst>
              </a:tr>
              <a:tr h="2075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4x100 IM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 dirty="0">
                          <a:effectLst/>
                        </a:rPr>
                        <a:t>Flickor 13 – 15 år</a:t>
                      </a:r>
                      <a:endParaRPr lang="sv-SE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61267764"/>
                  </a:ext>
                </a:extLst>
              </a:tr>
            </a:tbl>
          </a:graphicData>
        </a:graphic>
      </p:graphicFrame>
      <p:graphicFrame>
        <p:nvGraphicFramePr>
          <p:cNvPr id="19" name="Tabell 18">
            <a:extLst>
              <a:ext uri="{FF2B5EF4-FFF2-40B4-BE49-F238E27FC236}">
                <a16:creationId xmlns:a16="http://schemas.microsoft.com/office/drawing/2014/main" id="{AAC529E1-260E-7554-B809-B1EF229F37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1074958"/>
              </p:ext>
            </p:extLst>
          </p:nvPr>
        </p:nvGraphicFramePr>
        <p:xfrm>
          <a:off x="536727" y="5250041"/>
          <a:ext cx="5925820" cy="137198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62910">
                  <a:extLst>
                    <a:ext uri="{9D8B030D-6E8A-4147-A177-3AD203B41FA5}">
                      <a16:colId xmlns:a16="http://schemas.microsoft.com/office/drawing/2014/main" val="1333242229"/>
                    </a:ext>
                  </a:extLst>
                </a:gridCol>
                <a:gridCol w="2962910">
                  <a:extLst>
                    <a:ext uri="{9D8B030D-6E8A-4147-A177-3AD203B41FA5}">
                      <a16:colId xmlns:a16="http://schemas.microsoft.com/office/drawing/2014/main" val="112474671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200 Frisim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Pojkar 13 – 14 år, 15 år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1365178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200 Frisim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Flickor 13 – 14 år, 15 år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317713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50 Fjäril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Pojkar 13 – 14 år, 15 år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1959533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50 Fjäril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Flickor 13 – 14 år, 15 år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8127319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100 Bröstsim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Pojkar 13 – 14 år, 15 år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0310997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100 Bröstsim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Flickor 13 – 14 år, 15 år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8168258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4x100 Frisim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Pojkar 13 – 15 år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2322705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>
                          <a:effectLst/>
                        </a:rPr>
                        <a:t>4x100 Frisim</a:t>
                      </a:r>
                      <a:endParaRPr lang="sv-SE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kern="100" dirty="0">
                          <a:effectLst/>
                        </a:rPr>
                        <a:t>Flickor 13 – 15 år</a:t>
                      </a:r>
                      <a:endParaRPr lang="sv-SE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39428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04645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509B08A-C1EC-478C-86AF-60ADE06D9B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90FF1426-C320-00BF-7E15-B07ECFBE84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290" y="685800"/>
            <a:ext cx="4818656" cy="4603749"/>
          </a:xfrm>
        </p:spPr>
        <p:txBody>
          <a:bodyPr>
            <a:normAutofit/>
          </a:bodyPr>
          <a:lstStyle/>
          <a:p>
            <a:pPr algn="ctr"/>
            <a:r>
              <a:rPr lang="sv-SE" sz="5200" b="1" dirty="0"/>
              <a:t>RGP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21CC330-4259-4C32-BF8B-5FE13FFABB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5999" y="0"/>
            <a:ext cx="6096001" cy="6858000"/>
          </a:xfrm>
          <a:prstGeom prst="rect">
            <a:avLst/>
          </a:prstGeom>
          <a:solidFill>
            <a:schemeClr val="bg2">
              <a:alpha val="97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001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6C0A1C8-CC0F-6BBB-3647-B401B9F0C1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25651" y="685800"/>
            <a:ext cx="4878959" cy="4603750"/>
          </a:xfrm>
        </p:spPr>
        <p:txBody>
          <a:bodyPr>
            <a:normAutofit/>
          </a:bodyPr>
          <a:lstStyle/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sv-SE" sz="1700" dirty="0">
                <a:solidFill>
                  <a:schemeClr val="tx1"/>
                </a:solidFill>
              </a:rPr>
              <a:t>Samma individuella </a:t>
            </a:r>
            <a:r>
              <a:rPr lang="sv-SE" sz="1700" dirty="0" err="1">
                <a:solidFill>
                  <a:schemeClr val="tx1"/>
                </a:solidFill>
              </a:rPr>
              <a:t>grenprogram</a:t>
            </a:r>
            <a:r>
              <a:rPr lang="sv-SE" sz="1700" dirty="0">
                <a:solidFill>
                  <a:schemeClr val="tx1"/>
                </a:solidFill>
              </a:rPr>
              <a:t> som på GP</a:t>
            </a: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sv-SE" sz="1700" dirty="0">
              <a:solidFill>
                <a:schemeClr val="tx1"/>
              </a:solidFill>
            </a:endParaRP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sv-SE" sz="1700" dirty="0">
                <a:solidFill>
                  <a:schemeClr val="tx1"/>
                </a:solidFill>
              </a:rPr>
              <a:t>V.5 (50m) , V.41 (25m)</a:t>
            </a: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sv-SE" sz="1700" dirty="0">
              <a:solidFill>
                <a:schemeClr val="tx1"/>
              </a:solidFill>
            </a:endParaRP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sv-SE" sz="1700" dirty="0" err="1">
                <a:solidFill>
                  <a:schemeClr val="tx1"/>
                </a:solidFill>
              </a:rPr>
              <a:t>Rikttider</a:t>
            </a:r>
            <a:r>
              <a:rPr lang="sv-SE" sz="1700" dirty="0">
                <a:solidFill>
                  <a:schemeClr val="tx1"/>
                </a:solidFill>
              </a:rPr>
              <a:t> på 400m och uppåt. </a:t>
            </a:r>
          </a:p>
        </p:txBody>
      </p:sp>
    </p:spTree>
    <p:extLst>
      <p:ext uri="{BB962C8B-B14F-4D97-AF65-F5344CB8AC3E}">
        <p14:creationId xmlns:p14="http://schemas.microsoft.com/office/powerpoint/2010/main" val="38477987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509B08A-C1EC-478C-86AF-60ADE06D9B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90FF1426-C320-00BF-7E15-B07ECFBE84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290" y="685800"/>
            <a:ext cx="4818656" cy="4603749"/>
          </a:xfrm>
        </p:spPr>
        <p:txBody>
          <a:bodyPr>
            <a:normAutofit/>
          </a:bodyPr>
          <a:lstStyle/>
          <a:p>
            <a:pPr algn="ctr"/>
            <a:r>
              <a:rPr lang="sv-SE" sz="5200" b="1" dirty="0"/>
              <a:t>DM/JDM (50m)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21CC330-4259-4C32-BF8B-5FE13FFABB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5999" y="0"/>
            <a:ext cx="6096001" cy="6858000"/>
          </a:xfrm>
          <a:prstGeom prst="rect">
            <a:avLst/>
          </a:prstGeom>
          <a:solidFill>
            <a:schemeClr val="bg2">
              <a:alpha val="97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001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6C0A1C8-CC0F-6BBB-3647-B401B9F0C1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25651" y="685800"/>
            <a:ext cx="4878959" cy="4603750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tx1"/>
                </a:solidFill>
              </a:rPr>
              <a:t>Ersätts av poängräkning av Mölndal </a:t>
            </a:r>
            <a:r>
              <a:rPr lang="sv-SE" dirty="0" err="1">
                <a:solidFill>
                  <a:schemeClr val="tx1"/>
                </a:solidFill>
              </a:rPr>
              <a:t>Open</a:t>
            </a:r>
            <a:r>
              <a:rPr lang="sv-SE" dirty="0">
                <a:solidFill>
                  <a:schemeClr val="tx1"/>
                </a:solidFill>
              </a:rPr>
              <a:t>, Laxaleken, Trollhättan </a:t>
            </a:r>
            <a:r>
              <a:rPr lang="sv-SE" dirty="0" err="1">
                <a:solidFill>
                  <a:schemeClr val="tx1"/>
                </a:solidFill>
              </a:rPr>
              <a:t>Meet</a:t>
            </a:r>
            <a:endParaRPr lang="sv-SE" dirty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sv-SE" dirty="0" err="1">
                <a:solidFill>
                  <a:schemeClr val="tx1"/>
                </a:solidFill>
              </a:rPr>
              <a:t>Top</a:t>
            </a:r>
            <a:r>
              <a:rPr lang="sv-SE" dirty="0">
                <a:solidFill>
                  <a:schemeClr val="tx1"/>
                </a:solidFill>
              </a:rPr>
              <a:t> 8 starter (100m uppåt)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tx1"/>
                </a:solidFill>
              </a:rPr>
              <a:t>Be de berörda klubbarna att ha 1 utav följande lagkapper. 4x100 FR/ME, 4x200 FR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tx1"/>
                </a:solidFill>
              </a:rPr>
              <a:t>1-2 Heat / 1-2 Lag per förening</a:t>
            </a:r>
          </a:p>
        </p:txBody>
      </p:sp>
    </p:spTree>
    <p:extLst>
      <p:ext uri="{BB962C8B-B14F-4D97-AF65-F5344CB8AC3E}">
        <p14:creationId xmlns:p14="http://schemas.microsoft.com/office/powerpoint/2010/main" val="23903706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509B08A-C1EC-478C-86AF-60ADE06D9B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90FF1426-C320-00BF-7E15-B07ECFBE84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290" y="685800"/>
            <a:ext cx="4818656" cy="4603749"/>
          </a:xfrm>
        </p:spPr>
        <p:txBody>
          <a:bodyPr>
            <a:normAutofit/>
          </a:bodyPr>
          <a:lstStyle/>
          <a:p>
            <a:pPr algn="ctr"/>
            <a:r>
              <a:rPr lang="sv-SE" sz="5200" b="1" dirty="0"/>
              <a:t>DM/JDM (25m)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21CC330-4259-4C32-BF8B-5FE13FFABB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5999" y="0"/>
            <a:ext cx="6096001" cy="6858000"/>
          </a:xfrm>
          <a:prstGeom prst="rect">
            <a:avLst/>
          </a:prstGeom>
          <a:solidFill>
            <a:schemeClr val="bg2">
              <a:alpha val="97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001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6C0A1C8-CC0F-6BBB-3647-B401B9F0C1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25651" y="685800"/>
            <a:ext cx="4878959" cy="4603750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tx1"/>
                </a:solidFill>
              </a:rPr>
              <a:t>Fortsätter i samma regi som 2023 och 2024 med försök och final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tx1"/>
                </a:solidFill>
              </a:rPr>
              <a:t>Kvaltider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tx1"/>
                </a:solidFill>
              </a:rPr>
              <a:t>Lagkapp för kval till SM</a:t>
            </a:r>
          </a:p>
        </p:txBody>
      </p:sp>
    </p:spTree>
    <p:extLst>
      <p:ext uri="{BB962C8B-B14F-4D97-AF65-F5344CB8AC3E}">
        <p14:creationId xmlns:p14="http://schemas.microsoft.com/office/powerpoint/2010/main" val="1515650664"/>
      </p:ext>
    </p:extLst>
  </p:cSld>
  <p:clrMapOvr>
    <a:masterClrMapping/>
  </p:clrMapOvr>
</p:sld>
</file>

<file path=ppt/theme/theme1.xml><?xml version="1.0" encoding="utf-8"?>
<a:theme xmlns:a="http://schemas.openxmlformats.org/drawingml/2006/main" name="Sektor">
  <a:themeElements>
    <a:clrScheme name="Sektor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ektor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ektor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326</TotalTime>
  <Words>744</Words>
  <Application>Microsoft Office PowerPoint</Application>
  <PresentationFormat>Bredbild</PresentationFormat>
  <Paragraphs>246</Paragraphs>
  <Slides>8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8</vt:i4>
      </vt:variant>
    </vt:vector>
  </HeadingPairs>
  <TitlesOfParts>
    <vt:vector size="13" baseType="lpstr">
      <vt:lpstr>Aptos</vt:lpstr>
      <vt:lpstr>Arial</vt:lpstr>
      <vt:lpstr>Century Gothic</vt:lpstr>
      <vt:lpstr>Wingdings 3</vt:lpstr>
      <vt:lpstr>Sektor</vt:lpstr>
      <vt:lpstr>Distriktstävlingar</vt:lpstr>
      <vt:lpstr>Distanscupen</vt:lpstr>
      <vt:lpstr>UDM</vt:lpstr>
      <vt:lpstr>PowerPoint-presentation</vt:lpstr>
      <vt:lpstr>PowerPoint-presentation</vt:lpstr>
      <vt:lpstr>RGP</vt:lpstr>
      <vt:lpstr>DM/JDM (50m)</vt:lpstr>
      <vt:lpstr>DM/JDM (25m)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Distriktstävlingar</dc:title>
  <dc:creator>Niclas Lindow</dc:creator>
  <cp:lastModifiedBy>Niclas Lindow</cp:lastModifiedBy>
  <cp:revision>1</cp:revision>
  <dcterms:created xsi:type="dcterms:W3CDTF">2024-04-26T18:49:17Z</dcterms:created>
  <dcterms:modified xsi:type="dcterms:W3CDTF">2024-05-25T11:07:11Z</dcterms:modified>
</cp:coreProperties>
</file>