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36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6145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586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648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2434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213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922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73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3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481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49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31610-4743-4AF3-8329-9A24B56F5EAD}" type="datetimeFigureOut">
              <a:rPr lang="sv-SE" smtClean="0"/>
              <a:t>2019-12-19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433A8-E81A-49BE-88E2-05E9B0B48A9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381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071"/>
            <a:ext cx="12192000" cy="6966071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089104" y="557560"/>
            <a:ext cx="9835376" cy="5397191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1717292" y="1025912"/>
            <a:ext cx="8619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b="1" dirty="0" smtClean="0">
                <a:latin typeface="ITC Avant Garde Std Md" panose="02000503050000020004" pitchFamily="50" charset="0"/>
              </a:rPr>
              <a:t>BLI EN BADDARE I VATTNET! </a:t>
            </a:r>
            <a:endParaRPr lang="sv-SE" sz="4800" b="1" dirty="0">
              <a:latin typeface="ITC Avant Garde Std Md" panose="02000503050000020004" pitchFamily="50" charset="0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780484" y="1914294"/>
            <a:ext cx="861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ÖVA VATTENVANAN MED BADDARMÄRKENA</a:t>
            </a:r>
            <a:endParaRPr lang="sv-SE" sz="3600" b="1" spc="600" dirty="0">
              <a:latin typeface="Candara Light" panose="020E0502030303020204" pitchFamily="34" charset="0"/>
            </a:endParaRP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16" y="2421712"/>
            <a:ext cx="4226308" cy="4226308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104" y="1745362"/>
            <a:ext cx="5209089" cy="5209089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382" y="2047511"/>
            <a:ext cx="4699171" cy="4699171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005" y="5763772"/>
            <a:ext cx="1934327" cy="100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89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071"/>
            <a:ext cx="12192000" cy="6966071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089104" y="557560"/>
            <a:ext cx="9835376" cy="5397191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1616942" y="1025912"/>
            <a:ext cx="9032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 smtClean="0">
                <a:latin typeface="ITC Avant Garde Std Md" panose="02000503050000020004" pitchFamily="50" charset="0"/>
              </a:rPr>
              <a:t>ÄR DU EN FENA PÅ ATT SIMMA?</a:t>
            </a:r>
            <a:r>
              <a:rPr lang="sv-SE" sz="4800" b="1" dirty="0" smtClean="0">
                <a:latin typeface="ITC Avant Garde Std Md" panose="02000503050000020004" pitchFamily="50" charset="0"/>
              </a:rPr>
              <a:t> </a:t>
            </a:r>
            <a:endParaRPr lang="sv-SE" sz="4800" b="1" dirty="0">
              <a:latin typeface="ITC Avant Garde Std Md" panose="02000503050000020004" pitchFamily="50" charset="0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780484" y="1914294"/>
            <a:ext cx="861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TESTA DINA FÄRDIGHETER,</a:t>
            </a:r>
          </a:p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TA HAJENMÄRKENA!</a:t>
            </a:r>
            <a:endParaRPr lang="sv-SE" sz="3600" b="1" spc="600" dirty="0">
              <a:latin typeface="Candara Light" panose="020E0502030303020204" pitchFamily="34" charset="0"/>
            </a:endParaRPr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005" y="5763772"/>
            <a:ext cx="1934327" cy="100585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0" y="1622446"/>
            <a:ext cx="4904640" cy="4904640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572" y="2292452"/>
            <a:ext cx="5480881" cy="5480881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265" y="1122363"/>
            <a:ext cx="5705661" cy="570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071"/>
            <a:ext cx="12192000" cy="6966071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089104" y="557560"/>
            <a:ext cx="9835376" cy="5397191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1616942" y="1025912"/>
            <a:ext cx="9032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 smtClean="0">
                <a:latin typeface="ITC Avant Garde Std Md" panose="02000503050000020004" pitchFamily="50" charset="0"/>
              </a:rPr>
              <a:t>SIMMA SOM FISKEN I VATTNET!</a:t>
            </a:r>
            <a:r>
              <a:rPr lang="sv-SE" sz="4800" b="1" dirty="0" smtClean="0">
                <a:latin typeface="ITC Avant Garde Std Md" panose="02000503050000020004" pitchFamily="50" charset="0"/>
              </a:rPr>
              <a:t> </a:t>
            </a:r>
            <a:endParaRPr lang="sv-SE" sz="4800" b="1" dirty="0">
              <a:latin typeface="ITC Avant Garde Std Md" panose="02000503050000020004" pitchFamily="50" charset="0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780484" y="1914294"/>
            <a:ext cx="861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SILVER- OCH GULDFISKEN </a:t>
            </a:r>
          </a:p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VÄNTAR PÅ DIG! </a:t>
            </a:r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005" y="5763772"/>
            <a:ext cx="1934327" cy="100585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854" y="1056051"/>
            <a:ext cx="6641606" cy="6641606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2879">
            <a:off x="5577956" y="954337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2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6071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>
          <a:xfrm>
            <a:off x="161925" y="557560"/>
            <a:ext cx="11772205" cy="5397191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Ellips 4"/>
          <p:cNvSpPr/>
          <p:nvPr/>
        </p:nvSpPr>
        <p:spPr>
          <a:xfrm>
            <a:off x="267632" y="769433"/>
            <a:ext cx="5029200" cy="5029200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441" y="141625"/>
            <a:ext cx="6021649" cy="6181116"/>
          </a:xfrm>
          <a:prstGeom prst="rect">
            <a:avLst/>
          </a:prstGeom>
        </p:spPr>
      </p:pic>
      <p:cxnSp>
        <p:nvCxnSpPr>
          <p:cNvPr id="9" name="Rak koppling 8"/>
          <p:cNvCxnSpPr/>
          <p:nvPr/>
        </p:nvCxnSpPr>
        <p:spPr>
          <a:xfrm>
            <a:off x="5397203" y="1694984"/>
            <a:ext cx="52968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ruta 10"/>
          <p:cNvSpPr txBox="1"/>
          <p:nvPr/>
        </p:nvSpPr>
        <p:spPr>
          <a:xfrm>
            <a:off x="3601859" y="769436"/>
            <a:ext cx="9032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 smtClean="0">
                <a:latin typeface="ITC Avant Garde Std Md" panose="02000503050000020004" pitchFamily="50" charset="0"/>
              </a:rPr>
              <a:t>TESTA DIN SIMKUNNIGHET!</a:t>
            </a:r>
            <a:endParaRPr lang="sv-SE" sz="4800" b="1" dirty="0">
              <a:latin typeface="ITC Avant Garde Std Md" panose="02000503050000020004" pitchFamily="50" charset="0"/>
            </a:endParaRPr>
          </a:p>
        </p:txBody>
      </p:sp>
      <p:sp>
        <p:nvSpPr>
          <p:cNvPr id="12" name="textruta 11"/>
          <p:cNvSpPr txBox="1"/>
          <p:nvPr/>
        </p:nvSpPr>
        <p:spPr>
          <a:xfrm>
            <a:off x="4801061" y="1814843"/>
            <a:ext cx="71330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KLARAR DU SIMMÄRKET </a:t>
            </a:r>
          </a:p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VATTENPROVET ÄR DU </a:t>
            </a:r>
          </a:p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SIMKUNNIG ENLIGT</a:t>
            </a:r>
          </a:p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DEN NORDISKA </a:t>
            </a:r>
          </a:p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DEFINITIONEN FÖR </a:t>
            </a:r>
          </a:p>
          <a:p>
            <a:pPr algn="ctr"/>
            <a:r>
              <a:rPr lang="sv-SE" sz="3600" b="1" spc="600" dirty="0" smtClean="0">
                <a:latin typeface="Candara Light" panose="020E0502030303020204" pitchFamily="34" charset="0"/>
              </a:rPr>
              <a:t>SIMKUNNIGHET! </a:t>
            </a:r>
            <a:endParaRPr lang="sv-SE" sz="3600" b="1" spc="600" dirty="0">
              <a:latin typeface="Candara Light" panose="020E0502030303020204" pitchFamily="34" charset="0"/>
            </a:endParaRPr>
          </a:p>
        </p:txBody>
      </p:sp>
      <p:pic>
        <p:nvPicPr>
          <p:cNvPr id="13" name="Bildobjekt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190">
            <a:off x="9055385" y="3995437"/>
            <a:ext cx="3457883" cy="345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8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6071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005" y="5763772"/>
            <a:ext cx="1934327" cy="1005850"/>
          </a:xfrm>
          <a:prstGeom prst="rect">
            <a:avLst/>
          </a:prstGeom>
        </p:spPr>
      </p:pic>
      <p:sp>
        <p:nvSpPr>
          <p:cNvPr id="16" name="Rätvinklig triangel 15"/>
          <p:cNvSpPr/>
          <p:nvPr/>
        </p:nvSpPr>
        <p:spPr>
          <a:xfrm>
            <a:off x="385420" y="504826"/>
            <a:ext cx="9835376" cy="5865658"/>
          </a:xfrm>
          <a:prstGeom prst="rtTriangle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452095" y="2973698"/>
            <a:ext cx="903247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 smtClean="0">
                <a:latin typeface="ITC Avant Garde Std Md" panose="02000503050000020004" pitchFamily="50" charset="0"/>
              </a:rPr>
              <a:t>Se hit!</a:t>
            </a:r>
          </a:p>
          <a:p>
            <a:r>
              <a:rPr lang="sv-SE" sz="4400" b="1" dirty="0" smtClean="0">
                <a:latin typeface="ITC Avant Garde Std Md" panose="02000503050000020004" pitchFamily="50" charset="0"/>
              </a:rPr>
              <a:t>Hos oss kan ni</a:t>
            </a:r>
          </a:p>
          <a:p>
            <a:r>
              <a:rPr lang="sv-SE" sz="4400" b="1" dirty="0">
                <a:latin typeface="ITC Avant Garde Std Md" panose="02000503050000020004" pitchFamily="50" charset="0"/>
              </a:rPr>
              <a:t>k</a:t>
            </a:r>
            <a:r>
              <a:rPr lang="sv-SE" sz="4400" b="1" dirty="0" smtClean="0">
                <a:latin typeface="ITC Avant Garde Std Md" panose="02000503050000020004" pitchFamily="50" charset="0"/>
              </a:rPr>
              <a:t>öpa simmärken</a:t>
            </a:r>
            <a:r>
              <a:rPr lang="sv-SE" sz="4800" b="1" dirty="0" smtClean="0">
                <a:latin typeface="ITC Avant Garde Std Md" panose="02000503050000020004" pitchFamily="50" charset="0"/>
              </a:rPr>
              <a:t> </a:t>
            </a:r>
            <a:endParaRPr lang="sv-SE" sz="4800" b="1" dirty="0">
              <a:latin typeface="ITC Avant Garde Std Md" panose="02000503050000020004" pitchFamily="50" charset="0"/>
            </a:endParaRPr>
          </a:p>
        </p:txBody>
      </p:sp>
      <p:cxnSp>
        <p:nvCxnSpPr>
          <p:cNvPr id="19" name="Rak koppling 18"/>
          <p:cNvCxnSpPr/>
          <p:nvPr/>
        </p:nvCxnSpPr>
        <p:spPr>
          <a:xfrm>
            <a:off x="485775" y="5257800"/>
            <a:ext cx="633412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ruta 7"/>
          <p:cNvSpPr txBox="1"/>
          <p:nvPr/>
        </p:nvSpPr>
        <p:spPr>
          <a:xfrm>
            <a:off x="500638" y="5463371"/>
            <a:ext cx="861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spc="600" dirty="0" smtClean="0">
                <a:latin typeface="Candara Light" panose="020E0502030303020204" pitchFamily="34" charset="0"/>
              </a:rPr>
              <a:t>Vilka märken har du klarat? </a:t>
            </a:r>
          </a:p>
        </p:txBody>
      </p:sp>
      <p:pic>
        <p:nvPicPr>
          <p:cNvPr id="20" name="Bildobjekt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624" y="-2727218"/>
            <a:ext cx="7060326" cy="941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8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0"/>
            <a:ext cx="111633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4314825" y="5772150"/>
            <a:ext cx="2933700" cy="10858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0050" y="-1647825"/>
            <a:ext cx="7937500" cy="685800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63" y="5710072"/>
            <a:ext cx="1934327" cy="1005850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1" t="29324" r="33726" b="61462"/>
          <a:stretch/>
        </p:blipFill>
        <p:spPr>
          <a:xfrm>
            <a:off x="891192" y="2237576"/>
            <a:ext cx="3728433" cy="3149260"/>
          </a:xfrm>
          <a:prstGeom prst="rect">
            <a:avLst/>
          </a:prstGeom>
        </p:spPr>
      </p:pic>
      <p:sp>
        <p:nvSpPr>
          <p:cNvPr id="13" name="Rektangel 12"/>
          <p:cNvSpPr/>
          <p:nvPr/>
        </p:nvSpPr>
        <p:spPr>
          <a:xfrm rot="20636249">
            <a:off x="203181" y="1539381"/>
            <a:ext cx="516840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6000" b="1" dirty="0" smtClean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Candara Light" panose="020E0502030303020204" pitchFamily="34" charset="0"/>
              </a:rPr>
              <a:t>NYHET! SE HIT! </a:t>
            </a:r>
            <a:endParaRPr lang="sv-SE" sz="60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latin typeface="Candara Light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7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76</Words>
  <Application>Microsoft Office PowerPoint</Application>
  <PresentationFormat>Bredbild</PresentationFormat>
  <Paragraphs>20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Candara Light</vt:lpstr>
      <vt:lpstr>ITC Avant Garde Std Md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Svenska Orienteringsförbundet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Ulrica Söderqvist</dc:creator>
  <cp:lastModifiedBy>Ulrica Söderqvist</cp:lastModifiedBy>
  <cp:revision>17</cp:revision>
  <dcterms:created xsi:type="dcterms:W3CDTF">2019-09-24T14:05:38Z</dcterms:created>
  <dcterms:modified xsi:type="dcterms:W3CDTF">2019-12-19T15:01:37Z</dcterms:modified>
</cp:coreProperties>
</file>