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60" r:id="rId4"/>
    <p:sldId id="259" r:id="rId5"/>
    <p:sldId id="276" r:id="rId6"/>
    <p:sldId id="275" r:id="rId7"/>
    <p:sldId id="277" r:id="rId8"/>
    <p:sldId id="278" r:id="rId9"/>
    <p:sldId id="288" r:id="rId10"/>
    <p:sldId id="279" r:id="rId11"/>
    <p:sldId id="280" r:id="rId12"/>
    <p:sldId id="271" r:id="rId13"/>
    <p:sldId id="274" r:id="rId14"/>
    <p:sldId id="281" r:id="rId15"/>
    <p:sldId id="282" r:id="rId16"/>
    <p:sldId id="283" r:id="rId17"/>
    <p:sldId id="284" r:id="rId18"/>
    <p:sldId id="285" r:id="rId19"/>
    <p:sldId id="286" r:id="rId20"/>
    <p:sldId id="287" r:id="rId2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565"/>
    <p:restoredTop sz="95564"/>
  </p:normalViewPr>
  <p:slideViewPr>
    <p:cSldViewPr snapToGrid="0" snapToObjects="1">
      <p:cViewPr>
        <p:scale>
          <a:sx n="134" d="100"/>
          <a:sy n="134" d="100"/>
        </p:scale>
        <p:origin x="144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4" Type="http://schemas.openxmlformats.org/officeDocument/2006/relationships/image" Target="../media/image28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4" Type="http://schemas.openxmlformats.org/officeDocument/2006/relationships/image" Target="../media/image2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coloredtext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dk2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dk2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74CD01-8807-463B-97B2-ED388FB040C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09E959D-65CF-4BA4-BCB4-AF236BE6AF22}">
      <dgm:prSet/>
      <dgm:spPr/>
      <dgm:t>
        <a:bodyPr/>
        <a:lstStyle/>
        <a:p>
          <a:r>
            <a:rPr lang="nb-NO"/>
            <a:t>Innehar 48 norske rekorder (neste klubb har 10)</a:t>
          </a:r>
          <a:endParaRPr lang="en-US"/>
        </a:p>
      </dgm:t>
    </dgm:pt>
    <dgm:pt modelId="{E5F68402-ED87-4D13-97F8-281521B6D2E8}" type="parTrans" cxnId="{3CD46F33-79A0-4600-A7EA-E1B6D9BC872A}">
      <dgm:prSet/>
      <dgm:spPr/>
      <dgm:t>
        <a:bodyPr/>
        <a:lstStyle/>
        <a:p>
          <a:endParaRPr lang="en-US"/>
        </a:p>
      </dgm:t>
    </dgm:pt>
    <dgm:pt modelId="{D3443324-ED43-4E04-BBFE-8A016C4F50EC}" type="sibTrans" cxnId="{3CD46F33-79A0-4600-A7EA-E1B6D9BC872A}">
      <dgm:prSet/>
      <dgm:spPr/>
      <dgm:t>
        <a:bodyPr/>
        <a:lstStyle/>
        <a:p>
          <a:endParaRPr lang="en-US"/>
        </a:p>
      </dgm:t>
    </dgm:pt>
    <dgm:pt modelId="{8B712A48-4896-446C-AA6E-A837BCC9B033}">
      <dgm:prSet/>
      <dgm:spPr/>
      <dgm:t>
        <a:bodyPr/>
        <a:lstStyle/>
        <a:p>
          <a:r>
            <a:rPr lang="nb-NO" b="1"/>
            <a:t>Norske senior rekorder:</a:t>
          </a:r>
          <a:endParaRPr lang="en-US"/>
        </a:p>
      </dgm:t>
    </dgm:pt>
    <dgm:pt modelId="{63CAB4FE-9B22-41E8-B8F5-016BCD52005F}" type="parTrans" cxnId="{804CA074-5900-4779-A6C5-2857A0B5FE1C}">
      <dgm:prSet/>
      <dgm:spPr/>
      <dgm:t>
        <a:bodyPr/>
        <a:lstStyle/>
        <a:p>
          <a:endParaRPr lang="en-US"/>
        </a:p>
      </dgm:t>
    </dgm:pt>
    <dgm:pt modelId="{6D171113-8547-4788-BF76-D015748CA485}" type="sibTrans" cxnId="{804CA074-5900-4779-A6C5-2857A0B5FE1C}">
      <dgm:prSet/>
      <dgm:spPr/>
      <dgm:t>
        <a:bodyPr/>
        <a:lstStyle/>
        <a:p>
          <a:endParaRPr lang="en-US"/>
        </a:p>
      </dgm:t>
    </dgm:pt>
    <dgm:pt modelId="{4C08B81C-8C06-4F8E-AA95-3C95A62591D3}">
      <dgm:prSet/>
      <dgm:spPr/>
      <dgm:t>
        <a:bodyPr/>
        <a:lstStyle/>
        <a:p>
          <a:r>
            <a:rPr lang="nb-NO"/>
            <a:t>2022: Totalt 9, 5 av BSV</a:t>
          </a:r>
          <a:endParaRPr lang="en-US"/>
        </a:p>
      </dgm:t>
    </dgm:pt>
    <dgm:pt modelId="{7041F4B8-29E6-4F99-A1AC-809D5AD100EB}" type="parTrans" cxnId="{FFAD4055-3796-491D-B9BD-1634E44F23E2}">
      <dgm:prSet/>
      <dgm:spPr/>
      <dgm:t>
        <a:bodyPr/>
        <a:lstStyle/>
        <a:p>
          <a:endParaRPr lang="en-US"/>
        </a:p>
      </dgm:t>
    </dgm:pt>
    <dgm:pt modelId="{C21BD674-C292-41F2-8DA2-3BC2B64153CA}" type="sibTrans" cxnId="{FFAD4055-3796-491D-B9BD-1634E44F23E2}">
      <dgm:prSet/>
      <dgm:spPr/>
      <dgm:t>
        <a:bodyPr/>
        <a:lstStyle/>
        <a:p>
          <a:endParaRPr lang="en-US"/>
        </a:p>
      </dgm:t>
    </dgm:pt>
    <dgm:pt modelId="{86A3B9AE-6205-4072-9DDD-FCB8EBF84B32}">
      <dgm:prSet/>
      <dgm:spPr/>
      <dgm:t>
        <a:bodyPr/>
        <a:lstStyle/>
        <a:p>
          <a:r>
            <a:rPr lang="nb-NO"/>
            <a:t>2021: Totalt 43, 36 av BSV</a:t>
          </a:r>
          <a:endParaRPr lang="en-US"/>
        </a:p>
      </dgm:t>
    </dgm:pt>
    <dgm:pt modelId="{BCA42E63-26F9-4DAB-9F8A-91A96EBCEFFA}" type="parTrans" cxnId="{343BF32B-D318-4F9B-8DC2-29377146D8F2}">
      <dgm:prSet/>
      <dgm:spPr/>
      <dgm:t>
        <a:bodyPr/>
        <a:lstStyle/>
        <a:p>
          <a:endParaRPr lang="en-US"/>
        </a:p>
      </dgm:t>
    </dgm:pt>
    <dgm:pt modelId="{C138FC7F-07C2-4BB5-BCF5-AF60DB9B06A8}" type="sibTrans" cxnId="{343BF32B-D318-4F9B-8DC2-29377146D8F2}">
      <dgm:prSet/>
      <dgm:spPr/>
      <dgm:t>
        <a:bodyPr/>
        <a:lstStyle/>
        <a:p>
          <a:endParaRPr lang="en-US"/>
        </a:p>
      </dgm:t>
    </dgm:pt>
    <dgm:pt modelId="{6A4DD7A9-6515-44F6-A110-2951C7122044}">
      <dgm:prSet/>
      <dgm:spPr/>
      <dgm:t>
        <a:bodyPr/>
        <a:lstStyle/>
        <a:p>
          <a:r>
            <a:rPr lang="nb-NO"/>
            <a:t>2020: Totalt 8, 6 av BSV</a:t>
          </a:r>
          <a:endParaRPr lang="en-US"/>
        </a:p>
      </dgm:t>
    </dgm:pt>
    <dgm:pt modelId="{55683AAC-3ACF-446F-8F55-9FA98B9EF6D4}" type="parTrans" cxnId="{87792D81-BBA6-43D5-8C45-A20D3EAA3D23}">
      <dgm:prSet/>
      <dgm:spPr/>
      <dgm:t>
        <a:bodyPr/>
        <a:lstStyle/>
        <a:p>
          <a:endParaRPr lang="en-US"/>
        </a:p>
      </dgm:t>
    </dgm:pt>
    <dgm:pt modelId="{E32A2B63-D6A0-40FA-B13D-DB6ACF7F168A}" type="sibTrans" cxnId="{87792D81-BBA6-43D5-8C45-A20D3EAA3D23}">
      <dgm:prSet/>
      <dgm:spPr/>
      <dgm:t>
        <a:bodyPr/>
        <a:lstStyle/>
        <a:p>
          <a:endParaRPr lang="en-US"/>
        </a:p>
      </dgm:t>
    </dgm:pt>
    <dgm:pt modelId="{6526D405-4016-4DD7-AB19-A0616346A7C6}">
      <dgm:prSet/>
      <dgm:spPr/>
      <dgm:t>
        <a:bodyPr/>
        <a:lstStyle/>
        <a:p>
          <a:r>
            <a:rPr lang="nb-NO"/>
            <a:t>2019: Totalt 49, 37 av BSV</a:t>
          </a:r>
          <a:endParaRPr lang="en-US"/>
        </a:p>
      </dgm:t>
    </dgm:pt>
    <dgm:pt modelId="{C1767F83-665C-460A-B47A-2F7572B91C8B}" type="parTrans" cxnId="{3BC753BB-BCE8-4FCC-938E-8E7EBEF59017}">
      <dgm:prSet/>
      <dgm:spPr/>
      <dgm:t>
        <a:bodyPr/>
        <a:lstStyle/>
        <a:p>
          <a:endParaRPr lang="en-US"/>
        </a:p>
      </dgm:t>
    </dgm:pt>
    <dgm:pt modelId="{2E5504F2-7921-4C4E-A9F5-B83ADCFD1C67}" type="sibTrans" cxnId="{3BC753BB-BCE8-4FCC-938E-8E7EBEF59017}">
      <dgm:prSet/>
      <dgm:spPr/>
      <dgm:t>
        <a:bodyPr/>
        <a:lstStyle/>
        <a:p>
          <a:endParaRPr lang="en-US"/>
        </a:p>
      </dgm:t>
    </dgm:pt>
    <dgm:pt modelId="{6088EDF7-E2BE-49CB-9853-BD97E2E2E95B}">
      <dgm:prSet/>
      <dgm:spPr/>
      <dgm:t>
        <a:bodyPr/>
        <a:lstStyle/>
        <a:p>
          <a:r>
            <a:rPr lang="nb-NO"/>
            <a:t>2018: Totalt 27, 22 av BSV</a:t>
          </a:r>
          <a:endParaRPr lang="en-US"/>
        </a:p>
      </dgm:t>
    </dgm:pt>
    <dgm:pt modelId="{1C9F4B15-3E48-4476-8618-7E6EE5E78754}" type="parTrans" cxnId="{E007E1BF-35BF-4842-924C-841D9FAE987F}">
      <dgm:prSet/>
      <dgm:spPr/>
      <dgm:t>
        <a:bodyPr/>
        <a:lstStyle/>
        <a:p>
          <a:endParaRPr lang="en-US"/>
        </a:p>
      </dgm:t>
    </dgm:pt>
    <dgm:pt modelId="{69F86DE5-7628-429D-BE45-0DF6873003D2}" type="sibTrans" cxnId="{E007E1BF-35BF-4842-924C-841D9FAE987F}">
      <dgm:prSet/>
      <dgm:spPr/>
      <dgm:t>
        <a:bodyPr/>
        <a:lstStyle/>
        <a:p>
          <a:endParaRPr lang="en-US"/>
        </a:p>
      </dgm:t>
    </dgm:pt>
    <dgm:pt modelId="{A843B8F1-AA19-4DEA-BCE4-D45BC73FA3E4}">
      <dgm:prSet/>
      <dgm:spPr/>
      <dgm:t>
        <a:bodyPr/>
        <a:lstStyle/>
        <a:p>
          <a:r>
            <a:rPr lang="nb-NO"/>
            <a:t>2017: Totalt 33, 12 av BSV</a:t>
          </a:r>
          <a:br>
            <a:rPr lang="nb-NO"/>
          </a:br>
          <a:endParaRPr lang="en-US"/>
        </a:p>
      </dgm:t>
    </dgm:pt>
    <dgm:pt modelId="{2F5FBDC3-ED96-49F6-A318-42A7BC235594}" type="parTrans" cxnId="{4B0DECE1-89BD-4E55-8533-6265B0CB5FC0}">
      <dgm:prSet/>
      <dgm:spPr/>
      <dgm:t>
        <a:bodyPr/>
        <a:lstStyle/>
        <a:p>
          <a:endParaRPr lang="en-US"/>
        </a:p>
      </dgm:t>
    </dgm:pt>
    <dgm:pt modelId="{50527ED5-0FA0-473F-9910-125CE2C7A1C5}" type="sibTrans" cxnId="{4B0DECE1-89BD-4E55-8533-6265B0CB5FC0}">
      <dgm:prSet/>
      <dgm:spPr/>
      <dgm:t>
        <a:bodyPr/>
        <a:lstStyle/>
        <a:p>
          <a:endParaRPr lang="en-US"/>
        </a:p>
      </dgm:t>
    </dgm:pt>
    <dgm:pt modelId="{F2D5003B-8E76-438E-B0C5-AA078629DE64}">
      <dgm:prSet/>
      <dgm:spPr/>
      <dgm:t>
        <a:bodyPr/>
        <a:lstStyle/>
        <a:p>
          <a:r>
            <a:rPr lang="nb-NO"/>
            <a:t>Totalt norske 170 rekorder, siste 5 år, 119 av BSV</a:t>
          </a:r>
          <a:endParaRPr lang="en-US"/>
        </a:p>
      </dgm:t>
    </dgm:pt>
    <dgm:pt modelId="{AE0D01B6-BED7-48E9-9C4F-310D7612BB6F}" type="parTrans" cxnId="{1073F8E1-2AA4-47E1-BBAD-7F3B9EDABE8A}">
      <dgm:prSet/>
      <dgm:spPr/>
      <dgm:t>
        <a:bodyPr/>
        <a:lstStyle/>
        <a:p>
          <a:endParaRPr lang="en-US"/>
        </a:p>
      </dgm:t>
    </dgm:pt>
    <dgm:pt modelId="{3B18D4D4-1C40-41EF-843D-3B6742B93ED0}" type="sibTrans" cxnId="{1073F8E1-2AA4-47E1-BBAD-7F3B9EDABE8A}">
      <dgm:prSet/>
      <dgm:spPr/>
      <dgm:t>
        <a:bodyPr/>
        <a:lstStyle/>
        <a:p>
          <a:endParaRPr lang="en-US"/>
        </a:p>
      </dgm:t>
    </dgm:pt>
    <dgm:pt modelId="{4953BB7F-746B-407B-8B95-7B57EE47E283}">
      <dgm:prSet/>
      <dgm:spPr/>
      <dgm:t>
        <a:bodyPr/>
        <a:lstStyle/>
        <a:p>
          <a:r>
            <a:rPr lang="nb-NO"/>
            <a:t>8 utøvere har satt individuelle rekorder</a:t>
          </a:r>
          <a:endParaRPr lang="en-US"/>
        </a:p>
      </dgm:t>
    </dgm:pt>
    <dgm:pt modelId="{5EBFF07E-ADAD-46B8-AEC3-B5D56E1CB9D4}" type="parTrans" cxnId="{BE3A3DFB-5339-48E4-BF9E-AB923EA5EAE3}">
      <dgm:prSet/>
      <dgm:spPr/>
      <dgm:t>
        <a:bodyPr/>
        <a:lstStyle/>
        <a:p>
          <a:endParaRPr lang="en-US"/>
        </a:p>
      </dgm:t>
    </dgm:pt>
    <dgm:pt modelId="{135702C4-ED94-4354-AD39-43D2C5A1FF02}" type="sibTrans" cxnId="{BE3A3DFB-5339-48E4-BF9E-AB923EA5EAE3}">
      <dgm:prSet/>
      <dgm:spPr/>
      <dgm:t>
        <a:bodyPr/>
        <a:lstStyle/>
        <a:p>
          <a:endParaRPr lang="en-US"/>
        </a:p>
      </dgm:t>
    </dgm:pt>
    <dgm:pt modelId="{E6BD5B5E-D243-472D-BB20-D48139CEBA64}">
      <dgm:prSet/>
      <dgm:spPr/>
      <dgm:t>
        <a:bodyPr/>
        <a:lstStyle/>
        <a:p>
          <a:r>
            <a:rPr lang="nb-NO"/>
            <a:t>?? juniorrekorder</a:t>
          </a:r>
          <a:endParaRPr lang="en-US"/>
        </a:p>
      </dgm:t>
    </dgm:pt>
    <dgm:pt modelId="{30C5FC9D-84ED-44F4-9F74-D5795373C4A2}" type="parTrans" cxnId="{C2939CA1-EEDD-4EF8-9FFB-365980E4912E}">
      <dgm:prSet/>
      <dgm:spPr/>
      <dgm:t>
        <a:bodyPr/>
        <a:lstStyle/>
        <a:p>
          <a:endParaRPr lang="en-US"/>
        </a:p>
      </dgm:t>
    </dgm:pt>
    <dgm:pt modelId="{DDA7CA90-AD00-46B1-B078-59E3F5B7B1EB}" type="sibTrans" cxnId="{C2939CA1-EEDD-4EF8-9FFB-365980E4912E}">
      <dgm:prSet/>
      <dgm:spPr/>
      <dgm:t>
        <a:bodyPr/>
        <a:lstStyle/>
        <a:p>
          <a:endParaRPr lang="en-US"/>
        </a:p>
      </dgm:t>
    </dgm:pt>
    <dgm:pt modelId="{DD4467BB-9C58-3C47-AC81-32F4C1BA56CF}" type="pres">
      <dgm:prSet presAssocID="{7574CD01-8807-463B-97B2-ED388FB040C1}" presName="vert0" presStyleCnt="0">
        <dgm:presLayoutVars>
          <dgm:dir/>
          <dgm:animOne val="branch"/>
          <dgm:animLvl val="lvl"/>
        </dgm:presLayoutVars>
      </dgm:prSet>
      <dgm:spPr/>
    </dgm:pt>
    <dgm:pt modelId="{32F2F0C8-08D8-2641-A02A-27AA86FDA786}" type="pres">
      <dgm:prSet presAssocID="{F09E959D-65CF-4BA4-BCB4-AF236BE6AF22}" presName="thickLine" presStyleLbl="alignNode1" presStyleIdx="0" presStyleCnt="11"/>
      <dgm:spPr/>
    </dgm:pt>
    <dgm:pt modelId="{F48427D4-8C12-9042-BF5F-A8944E6C00B6}" type="pres">
      <dgm:prSet presAssocID="{F09E959D-65CF-4BA4-BCB4-AF236BE6AF22}" presName="horz1" presStyleCnt="0"/>
      <dgm:spPr/>
    </dgm:pt>
    <dgm:pt modelId="{99EF5DC9-996B-664C-86C0-D238F1565661}" type="pres">
      <dgm:prSet presAssocID="{F09E959D-65CF-4BA4-BCB4-AF236BE6AF22}" presName="tx1" presStyleLbl="revTx" presStyleIdx="0" presStyleCnt="11"/>
      <dgm:spPr/>
    </dgm:pt>
    <dgm:pt modelId="{773B2DF0-90AC-8E44-AC07-E4121CC750CC}" type="pres">
      <dgm:prSet presAssocID="{F09E959D-65CF-4BA4-BCB4-AF236BE6AF22}" presName="vert1" presStyleCnt="0"/>
      <dgm:spPr/>
    </dgm:pt>
    <dgm:pt modelId="{C4AD7EE0-6912-F04B-94BC-10B52C100FBC}" type="pres">
      <dgm:prSet presAssocID="{8B712A48-4896-446C-AA6E-A837BCC9B033}" presName="thickLine" presStyleLbl="alignNode1" presStyleIdx="1" presStyleCnt="11"/>
      <dgm:spPr/>
    </dgm:pt>
    <dgm:pt modelId="{9153A878-7D69-EA43-8216-E2560EA13BA8}" type="pres">
      <dgm:prSet presAssocID="{8B712A48-4896-446C-AA6E-A837BCC9B033}" presName="horz1" presStyleCnt="0"/>
      <dgm:spPr/>
    </dgm:pt>
    <dgm:pt modelId="{47BE2CCE-F9C1-BD41-B278-B85FE2D1C7C8}" type="pres">
      <dgm:prSet presAssocID="{8B712A48-4896-446C-AA6E-A837BCC9B033}" presName="tx1" presStyleLbl="revTx" presStyleIdx="1" presStyleCnt="11"/>
      <dgm:spPr/>
    </dgm:pt>
    <dgm:pt modelId="{68877CB8-133A-7849-97CA-2B1CF2067331}" type="pres">
      <dgm:prSet presAssocID="{8B712A48-4896-446C-AA6E-A837BCC9B033}" presName="vert1" presStyleCnt="0"/>
      <dgm:spPr/>
    </dgm:pt>
    <dgm:pt modelId="{0DA8F6FB-974D-4246-A6EC-5A3D31266076}" type="pres">
      <dgm:prSet presAssocID="{4C08B81C-8C06-4F8E-AA95-3C95A62591D3}" presName="thickLine" presStyleLbl="alignNode1" presStyleIdx="2" presStyleCnt="11"/>
      <dgm:spPr/>
    </dgm:pt>
    <dgm:pt modelId="{BE902829-30CF-8845-8B03-7F75DEFD8B8C}" type="pres">
      <dgm:prSet presAssocID="{4C08B81C-8C06-4F8E-AA95-3C95A62591D3}" presName="horz1" presStyleCnt="0"/>
      <dgm:spPr/>
    </dgm:pt>
    <dgm:pt modelId="{6CEC8A3A-6F08-5743-98FA-D7D3E98DE0BF}" type="pres">
      <dgm:prSet presAssocID="{4C08B81C-8C06-4F8E-AA95-3C95A62591D3}" presName="tx1" presStyleLbl="revTx" presStyleIdx="2" presStyleCnt="11"/>
      <dgm:spPr/>
    </dgm:pt>
    <dgm:pt modelId="{21AA180A-4BCD-0040-A5DA-8C9B0900B9BF}" type="pres">
      <dgm:prSet presAssocID="{4C08B81C-8C06-4F8E-AA95-3C95A62591D3}" presName="vert1" presStyleCnt="0"/>
      <dgm:spPr/>
    </dgm:pt>
    <dgm:pt modelId="{A3B1A22A-616F-AF47-AB23-9437AEE59B64}" type="pres">
      <dgm:prSet presAssocID="{86A3B9AE-6205-4072-9DDD-FCB8EBF84B32}" presName="thickLine" presStyleLbl="alignNode1" presStyleIdx="3" presStyleCnt="11"/>
      <dgm:spPr/>
    </dgm:pt>
    <dgm:pt modelId="{080B2800-A079-1D4B-BA8B-EF844C35BD29}" type="pres">
      <dgm:prSet presAssocID="{86A3B9AE-6205-4072-9DDD-FCB8EBF84B32}" presName="horz1" presStyleCnt="0"/>
      <dgm:spPr/>
    </dgm:pt>
    <dgm:pt modelId="{A66B3A6F-D390-B649-9FD9-021F6C5ED78F}" type="pres">
      <dgm:prSet presAssocID="{86A3B9AE-6205-4072-9DDD-FCB8EBF84B32}" presName="tx1" presStyleLbl="revTx" presStyleIdx="3" presStyleCnt="11"/>
      <dgm:spPr/>
    </dgm:pt>
    <dgm:pt modelId="{DEBFAB65-94AB-2B45-9700-C320446C2EC3}" type="pres">
      <dgm:prSet presAssocID="{86A3B9AE-6205-4072-9DDD-FCB8EBF84B32}" presName="vert1" presStyleCnt="0"/>
      <dgm:spPr/>
    </dgm:pt>
    <dgm:pt modelId="{6C6402DD-6767-D942-B72A-57B004A15D30}" type="pres">
      <dgm:prSet presAssocID="{6A4DD7A9-6515-44F6-A110-2951C7122044}" presName="thickLine" presStyleLbl="alignNode1" presStyleIdx="4" presStyleCnt="11"/>
      <dgm:spPr/>
    </dgm:pt>
    <dgm:pt modelId="{B23B167E-BF70-1F40-827E-CCBEBC58559C}" type="pres">
      <dgm:prSet presAssocID="{6A4DD7A9-6515-44F6-A110-2951C7122044}" presName="horz1" presStyleCnt="0"/>
      <dgm:spPr/>
    </dgm:pt>
    <dgm:pt modelId="{5AF49BFC-FC76-2647-A9B4-FCC4EC856FF1}" type="pres">
      <dgm:prSet presAssocID="{6A4DD7A9-6515-44F6-A110-2951C7122044}" presName="tx1" presStyleLbl="revTx" presStyleIdx="4" presStyleCnt="11"/>
      <dgm:spPr/>
    </dgm:pt>
    <dgm:pt modelId="{FCBFD2DB-B1DF-5C4C-9ECA-6E1C26689CD0}" type="pres">
      <dgm:prSet presAssocID="{6A4DD7A9-6515-44F6-A110-2951C7122044}" presName="vert1" presStyleCnt="0"/>
      <dgm:spPr/>
    </dgm:pt>
    <dgm:pt modelId="{34864C91-1E00-3540-9D8E-B7C2085907A7}" type="pres">
      <dgm:prSet presAssocID="{6526D405-4016-4DD7-AB19-A0616346A7C6}" presName="thickLine" presStyleLbl="alignNode1" presStyleIdx="5" presStyleCnt="11"/>
      <dgm:spPr/>
    </dgm:pt>
    <dgm:pt modelId="{00FB454E-C326-A741-AE2C-7B2C6B5B6802}" type="pres">
      <dgm:prSet presAssocID="{6526D405-4016-4DD7-AB19-A0616346A7C6}" presName="horz1" presStyleCnt="0"/>
      <dgm:spPr/>
    </dgm:pt>
    <dgm:pt modelId="{4E27D467-6F4D-554A-952E-B8110CD92583}" type="pres">
      <dgm:prSet presAssocID="{6526D405-4016-4DD7-AB19-A0616346A7C6}" presName="tx1" presStyleLbl="revTx" presStyleIdx="5" presStyleCnt="11"/>
      <dgm:spPr/>
    </dgm:pt>
    <dgm:pt modelId="{44AF3F50-418C-D446-98DB-E4275DBA47A1}" type="pres">
      <dgm:prSet presAssocID="{6526D405-4016-4DD7-AB19-A0616346A7C6}" presName="vert1" presStyleCnt="0"/>
      <dgm:spPr/>
    </dgm:pt>
    <dgm:pt modelId="{9A91144A-EDD9-954C-8E0F-3A46A0A62476}" type="pres">
      <dgm:prSet presAssocID="{6088EDF7-E2BE-49CB-9853-BD97E2E2E95B}" presName="thickLine" presStyleLbl="alignNode1" presStyleIdx="6" presStyleCnt="11"/>
      <dgm:spPr/>
    </dgm:pt>
    <dgm:pt modelId="{E089D5F5-67C7-AE4F-954B-F215E8676357}" type="pres">
      <dgm:prSet presAssocID="{6088EDF7-E2BE-49CB-9853-BD97E2E2E95B}" presName="horz1" presStyleCnt="0"/>
      <dgm:spPr/>
    </dgm:pt>
    <dgm:pt modelId="{5792C099-1E68-1B48-89E8-939E3F692386}" type="pres">
      <dgm:prSet presAssocID="{6088EDF7-E2BE-49CB-9853-BD97E2E2E95B}" presName="tx1" presStyleLbl="revTx" presStyleIdx="6" presStyleCnt="11"/>
      <dgm:spPr/>
    </dgm:pt>
    <dgm:pt modelId="{91FF7AB5-78CD-3E46-AC61-82D4BD441A94}" type="pres">
      <dgm:prSet presAssocID="{6088EDF7-E2BE-49CB-9853-BD97E2E2E95B}" presName="vert1" presStyleCnt="0"/>
      <dgm:spPr/>
    </dgm:pt>
    <dgm:pt modelId="{45042ACE-EF1F-2D49-94A8-711AE17B7D69}" type="pres">
      <dgm:prSet presAssocID="{A843B8F1-AA19-4DEA-BCE4-D45BC73FA3E4}" presName="thickLine" presStyleLbl="alignNode1" presStyleIdx="7" presStyleCnt="11"/>
      <dgm:spPr/>
    </dgm:pt>
    <dgm:pt modelId="{34BF9170-C476-1043-9232-C7073D1DC2B7}" type="pres">
      <dgm:prSet presAssocID="{A843B8F1-AA19-4DEA-BCE4-D45BC73FA3E4}" presName="horz1" presStyleCnt="0"/>
      <dgm:spPr/>
    </dgm:pt>
    <dgm:pt modelId="{56DE6389-AE34-0146-A056-E962ABD15FBD}" type="pres">
      <dgm:prSet presAssocID="{A843B8F1-AA19-4DEA-BCE4-D45BC73FA3E4}" presName="tx1" presStyleLbl="revTx" presStyleIdx="7" presStyleCnt="11"/>
      <dgm:spPr/>
    </dgm:pt>
    <dgm:pt modelId="{D0FCE761-CE62-4541-AF6C-FF76C9C789CB}" type="pres">
      <dgm:prSet presAssocID="{A843B8F1-AA19-4DEA-BCE4-D45BC73FA3E4}" presName="vert1" presStyleCnt="0"/>
      <dgm:spPr/>
    </dgm:pt>
    <dgm:pt modelId="{0AEDE585-3446-A644-AB57-3E8000715EBA}" type="pres">
      <dgm:prSet presAssocID="{F2D5003B-8E76-438E-B0C5-AA078629DE64}" presName="thickLine" presStyleLbl="alignNode1" presStyleIdx="8" presStyleCnt="11"/>
      <dgm:spPr/>
    </dgm:pt>
    <dgm:pt modelId="{710ABD61-E3F6-A14F-AD78-591CAE0B1130}" type="pres">
      <dgm:prSet presAssocID="{F2D5003B-8E76-438E-B0C5-AA078629DE64}" presName="horz1" presStyleCnt="0"/>
      <dgm:spPr/>
    </dgm:pt>
    <dgm:pt modelId="{C785AA08-7FF5-BE43-AB18-9811B9AB15F4}" type="pres">
      <dgm:prSet presAssocID="{F2D5003B-8E76-438E-B0C5-AA078629DE64}" presName="tx1" presStyleLbl="revTx" presStyleIdx="8" presStyleCnt="11"/>
      <dgm:spPr/>
    </dgm:pt>
    <dgm:pt modelId="{0ED7DBD8-66AE-2E45-8138-D812ACE28B12}" type="pres">
      <dgm:prSet presAssocID="{F2D5003B-8E76-438E-B0C5-AA078629DE64}" presName="vert1" presStyleCnt="0"/>
      <dgm:spPr/>
    </dgm:pt>
    <dgm:pt modelId="{43695FD2-EF18-EB4F-B8EB-080FBAF4E30B}" type="pres">
      <dgm:prSet presAssocID="{4953BB7F-746B-407B-8B95-7B57EE47E283}" presName="thickLine" presStyleLbl="alignNode1" presStyleIdx="9" presStyleCnt="11"/>
      <dgm:spPr/>
    </dgm:pt>
    <dgm:pt modelId="{EE07B397-8B7A-6340-836C-DE8EFBF228E1}" type="pres">
      <dgm:prSet presAssocID="{4953BB7F-746B-407B-8B95-7B57EE47E283}" presName="horz1" presStyleCnt="0"/>
      <dgm:spPr/>
    </dgm:pt>
    <dgm:pt modelId="{0469A40B-82A7-3647-BC2A-78263CD955AF}" type="pres">
      <dgm:prSet presAssocID="{4953BB7F-746B-407B-8B95-7B57EE47E283}" presName="tx1" presStyleLbl="revTx" presStyleIdx="9" presStyleCnt="11"/>
      <dgm:spPr/>
    </dgm:pt>
    <dgm:pt modelId="{4AEB7C38-4A5C-7C42-97DB-02B91C0F472F}" type="pres">
      <dgm:prSet presAssocID="{4953BB7F-746B-407B-8B95-7B57EE47E283}" presName="vert1" presStyleCnt="0"/>
      <dgm:spPr/>
    </dgm:pt>
    <dgm:pt modelId="{D0DA5DB2-3474-E548-BEB8-6EB09D9C9472}" type="pres">
      <dgm:prSet presAssocID="{E6BD5B5E-D243-472D-BB20-D48139CEBA64}" presName="thickLine" presStyleLbl="alignNode1" presStyleIdx="10" presStyleCnt="11"/>
      <dgm:spPr/>
    </dgm:pt>
    <dgm:pt modelId="{1CFBC2D6-E06B-3245-B11A-20E7F7F251D0}" type="pres">
      <dgm:prSet presAssocID="{E6BD5B5E-D243-472D-BB20-D48139CEBA64}" presName="horz1" presStyleCnt="0"/>
      <dgm:spPr/>
    </dgm:pt>
    <dgm:pt modelId="{C290C72E-8FEB-C549-AE5C-C768AD25EC91}" type="pres">
      <dgm:prSet presAssocID="{E6BD5B5E-D243-472D-BB20-D48139CEBA64}" presName="tx1" presStyleLbl="revTx" presStyleIdx="10" presStyleCnt="11"/>
      <dgm:spPr/>
    </dgm:pt>
    <dgm:pt modelId="{C3D49DDD-1E06-D449-905A-4CB9C406C824}" type="pres">
      <dgm:prSet presAssocID="{E6BD5B5E-D243-472D-BB20-D48139CEBA64}" presName="vert1" presStyleCnt="0"/>
      <dgm:spPr/>
    </dgm:pt>
  </dgm:ptLst>
  <dgm:cxnLst>
    <dgm:cxn modelId="{343BF32B-D318-4F9B-8DC2-29377146D8F2}" srcId="{7574CD01-8807-463B-97B2-ED388FB040C1}" destId="{86A3B9AE-6205-4072-9DDD-FCB8EBF84B32}" srcOrd="3" destOrd="0" parTransId="{BCA42E63-26F9-4DAB-9F8A-91A96EBCEFFA}" sibTransId="{C138FC7F-07C2-4BB5-BCF5-AF60DB9B06A8}"/>
    <dgm:cxn modelId="{3CD46F33-79A0-4600-A7EA-E1B6D9BC872A}" srcId="{7574CD01-8807-463B-97B2-ED388FB040C1}" destId="{F09E959D-65CF-4BA4-BCB4-AF236BE6AF22}" srcOrd="0" destOrd="0" parTransId="{E5F68402-ED87-4D13-97F8-281521B6D2E8}" sibTransId="{D3443324-ED43-4E04-BBFE-8A016C4F50EC}"/>
    <dgm:cxn modelId="{864E8E3C-3BCE-4848-8544-0C7BDDE82A77}" type="presOf" srcId="{F2D5003B-8E76-438E-B0C5-AA078629DE64}" destId="{C785AA08-7FF5-BE43-AB18-9811B9AB15F4}" srcOrd="0" destOrd="0" presId="urn:microsoft.com/office/officeart/2008/layout/LinedList"/>
    <dgm:cxn modelId="{82B25D46-E6EC-0549-8BD4-F2F44F31F080}" type="presOf" srcId="{4C08B81C-8C06-4F8E-AA95-3C95A62591D3}" destId="{6CEC8A3A-6F08-5743-98FA-D7D3E98DE0BF}" srcOrd="0" destOrd="0" presId="urn:microsoft.com/office/officeart/2008/layout/LinedList"/>
    <dgm:cxn modelId="{3619914F-6806-C54E-9D33-A3781DC0A674}" type="presOf" srcId="{F09E959D-65CF-4BA4-BCB4-AF236BE6AF22}" destId="{99EF5DC9-996B-664C-86C0-D238F1565661}" srcOrd="0" destOrd="0" presId="urn:microsoft.com/office/officeart/2008/layout/LinedList"/>
    <dgm:cxn modelId="{19A9E652-BBC8-2B48-B32B-D6028D0AFE67}" type="presOf" srcId="{8B712A48-4896-446C-AA6E-A837BCC9B033}" destId="{47BE2CCE-F9C1-BD41-B278-B85FE2D1C7C8}" srcOrd="0" destOrd="0" presId="urn:microsoft.com/office/officeart/2008/layout/LinedList"/>
    <dgm:cxn modelId="{FFAD4055-3796-491D-B9BD-1634E44F23E2}" srcId="{7574CD01-8807-463B-97B2-ED388FB040C1}" destId="{4C08B81C-8C06-4F8E-AA95-3C95A62591D3}" srcOrd="2" destOrd="0" parTransId="{7041F4B8-29E6-4F99-A1AC-809D5AD100EB}" sibTransId="{C21BD674-C292-41F2-8DA2-3BC2B64153CA}"/>
    <dgm:cxn modelId="{AD2CE356-171F-1843-BCDC-C82DDE6AE1B5}" type="presOf" srcId="{86A3B9AE-6205-4072-9DDD-FCB8EBF84B32}" destId="{A66B3A6F-D390-B649-9FD9-021F6C5ED78F}" srcOrd="0" destOrd="0" presId="urn:microsoft.com/office/officeart/2008/layout/LinedList"/>
    <dgm:cxn modelId="{1ED98357-D55D-714E-92B2-7999FC99F8EF}" type="presOf" srcId="{E6BD5B5E-D243-472D-BB20-D48139CEBA64}" destId="{C290C72E-8FEB-C549-AE5C-C768AD25EC91}" srcOrd="0" destOrd="0" presId="urn:microsoft.com/office/officeart/2008/layout/LinedList"/>
    <dgm:cxn modelId="{7A641C5D-6298-0C4C-B911-17068A889C89}" type="presOf" srcId="{6526D405-4016-4DD7-AB19-A0616346A7C6}" destId="{4E27D467-6F4D-554A-952E-B8110CD92583}" srcOrd="0" destOrd="0" presId="urn:microsoft.com/office/officeart/2008/layout/LinedList"/>
    <dgm:cxn modelId="{BEA69471-3E6D-674E-B545-BBD12D666B0D}" type="presOf" srcId="{4953BB7F-746B-407B-8B95-7B57EE47E283}" destId="{0469A40B-82A7-3647-BC2A-78263CD955AF}" srcOrd="0" destOrd="0" presId="urn:microsoft.com/office/officeart/2008/layout/LinedList"/>
    <dgm:cxn modelId="{804CA074-5900-4779-A6C5-2857A0B5FE1C}" srcId="{7574CD01-8807-463B-97B2-ED388FB040C1}" destId="{8B712A48-4896-446C-AA6E-A837BCC9B033}" srcOrd="1" destOrd="0" parTransId="{63CAB4FE-9B22-41E8-B8F5-016BCD52005F}" sibTransId="{6D171113-8547-4788-BF76-D015748CA485}"/>
    <dgm:cxn modelId="{87792D81-BBA6-43D5-8C45-A20D3EAA3D23}" srcId="{7574CD01-8807-463B-97B2-ED388FB040C1}" destId="{6A4DD7A9-6515-44F6-A110-2951C7122044}" srcOrd="4" destOrd="0" parTransId="{55683AAC-3ACF-446F-8F55-9FA98B9EF6D4}" sibTransId="{E32A2B63-D6A0-40FA-B13D-DB6ACF7F168A}"/>
    <dgm:cxn modelId="{AD8BA987-C086-2C4E-962F-8C6448EC3532}" type="presOf" srcId="{A843B8F1-AA19-4DEA-BCE4-D45BC73FA3E4}" destId="{56DE6389-AE34-0146-A056-E962ABD15FBD}" srcOrd="0" destOrd="0" presId="urn:microsoft.com/office/officeart/2008/layout/LinedList"/>
    <dgm:cxn modelId="{C2939CA1-EEDD-4EF8-9FFB-365980E4912E}" srcId="{7574CD01-8807-463B-97B2-ED388FB040C1}" destId="{E6BD5B5E-D243-472D-BB20-D48139CEBA64}" srcOrd="10" destOrd="0" parTransId="{30C5FC9D-84ED-44F4-9F74-D5795373C4A2}" sibTransId="{DDA7CA90-AD00-46B1-B078-59E3F5B7B1EB}"/>
    <dgm:cxn modelId="{2201CAA1-DAA3-764D-B1D8-167E8A4F929C}" type="presOf" srcId="{6A4DD7A9-6515-44F6-A110-2951C7122044}" destId="{5AF49BFC-FC76-2647-A9B4-FCC4EC856FF1}" srcOrd="0" destOrd="0" presId="urn:microsoft.com/office/officeart/2008/layout/LinedList"/>
    <dgm:cxn modelId="{3BC753BB-BCE8-4FCC-938E-8E7EBEF59017}" srcId="{7574CD01-8807-463B-97B2-ED388FB040C1}" destId="{6526D405-4016-4DD7-AB19-A0616346A7C6}" srcOrd="5" destOrd="0" parTransId="{C1767F83-665C-460A-B47A-2F7572B91C8B}" sibTransId="{2E5504F2-7921-4C4E-A9F5-B83ADCFD1C67}"/>
    <dgm:cxn modelId="{E007E1BF-35BF-4842-924C-841D9FAE987F}" srcId="{7574CD01-8807-463B-97B2-ED388FB040C1}" destId="{6088EDF7-E2BE-49CB-9853-BD97E2E2E95B}" srcOrd="6" destOrd="0" parTransId="{1C9F4B15-3E48-4476-8618-7E6EE5E78754}" sibTransId="{69F86DE5-7628-429D-BE45-0DF6873003D2}"/>
    <dgm:cxn modelId="{B970E6C7-D630-6242-AD49-E2DBB6AA7E70}" type="presOf" srcId="{7574CD01-8807-463B-97B2-ED388FB040C1}" destId="{DD4467BB-9C58-3C47-AC81-32F4C1BA56CF}" srcOrd="0" destOrd="0" presId="urn:microsoft.com/office/officeart/2008/layout/LinedList"/>
    <dgm:cxn modelId="{4B0DECE1-89BD-4E55-8533-6265B0CB5FC0}" srcId="{7574CD01-8807-463B-97B2-ED388FB040C1}" destId="{A843B8F1-AA19-4DEA-BCE4-D45BC73FA3E4}" srcOrd="7" destOrd="0" parTransId="{2F5FBDC3-ED96-49F6-A318-42A7BC235594}" sibTransId="{50527ED5-0FA0-473F-9910-125CE2C7A1C5}"/>
    <dgm:cxn modelId="{1073F8E1-2AA4-47E1-BBAD-7F3B9EDABE8A}" srcId="{7574CD01-8807-463B-97B2-ED388FB040C1}" destId="{F2D5003B-8E76-438E-B0C5-AA078629DE64}" srcOrd="8" destOrd="0" parTransId="{AE0D01B6-BED7-48E9-9C4F-310D7612BB6F}" sibTransId="{3B18D4D4-1C40-41EF-843D-3B6742B93ED0}"/>
    <dgm:cxn modelId="{05131BE4-77B3-C54C-928B-CBFC0B754DE2}" type="presOf" srcId="{6088EDF7-E2BE-49CB-9853-BD97E2E2E95B}" destId="{5792C099-1E68-1B48-89E8-939E3F692386}" srcOrd="0" destOrd="0" presId="urn:microsoft.com/office/officeart/2008/layout/LinedList"/>
    <dgm:cxn modelId="{BE3A3DFB-5339-48E4-BF9E-AB923EA5EAE3}" srcId="{7574CD01-8807-463B-97B2-ED388FB040C1}" destId="{4953BB7F-746B-407B-8B95-7B57EE47E283}" srcOrd="9" destOrd="0" parTransId="{5EBFF07E-ADAD-46B8-AEC3-B5D56E1CB9D4}" sibTransId="{135702C4-ED94-4354-AD39-43D2C5A1FF02}"/>
    <dgm:cxn modelId="{14FAC04A-272D-214A-B202-16BE97A92040}" type="presParOf" srcId="{DD4467BB-9C58-3C47-AC81-32F4C1BA56CF}" destId="{32F2F0C8-08D8-2641-A02A-27AA86FDA786}" srcOrd="0" destOrd="0" presId="urn:microsoft.com/office/officeart/2008/layout/LinedList"/>
    <dgm:cxn modelId="{0797319A-81C1-F24D-869D-5F28AF90FAEF}" type="presParOf" srcId="{DD4467BB-9C58-3C47-AC81-32F4C1BA56CF}" destId="{F48427D4-8C12-9042-BF5F-A8944E6C00B6}" srcOrd="1" destOrd="0" presId="urn:microsoft.com/office/officeart/2008/layout/LinedList"/>
    <dgm:cxn modelId="{C7A5003C-BDE9-2748-9557-CA170370B296}" type="presParOf" srcId="{F48427D4-8C12-9042-BF5F-A8944E6C00B6}" destId="{99EF5DC9-996B-664C-86C0-D238F1565661}" srcOrd="0" destOrd="0" presId="urn:microsoft.com/office/officeart/2008/layout/LinedList"/>
    <dgm:cxn modelId="{A682A2AB-33BD-9B48-8895-263E7288BCA4}" type="presParOf" srcId="{F48427D4-8C12-9042-BF5F-A8944E6C00B6}" destId="{773B2DF0-90AC-8E44-AC07-E4121CC750CC}" srcOrd="1" destOrd="0" presId="urn:microsoft.com/office/officeart/2008/layout/LinedList"/>
    <dgm:cxn modelId="{515FC911-9862-684A-93E1-41C458330FF9}" type="presParOf" srcId="{DD4467BB-9C58-3C47-AC81-32F4C1BA56CF}" destId="{C4AD7EE0-6912-F04B-94BC-10B52C100FBC}" srcOrd="2" destOrd="0" presId="urn:microsoft.com/office/officeart/2008/layout/LinedList"/>
    <dgm:cxn modelId="{65DB1CDB-CF0C-BD49-8B8D-357D23DFAEF8}" type="presParOf" srcId="{DD4467BB-9C58-3C47-AC81-32F4C1BA56CF}" destId="{9153A878-7D69-EA43-8216-E2560EA13BA8}" srcOrd="3" destOrd="0" presId="urn:microsoft.com/office/officeart/2008/layout/LinedList"/>
    <dgm:cxn modelId="{A1E157ED-97BD-9341-8377-B4485E0AA83A}" type="presParOf" srcId="{9153A878-7D69-EA43-8216-E2560EA13BA8}" destId="{47BE2CCE-F9C1-BD41-B278-B85FE2D1C7C8}" srcOrd="0" destOrd="0" presId="urn:microsoft.com/office/officeart/2008/layout/LinedList"/>
    <dgm:cxn modelId="{5624E765-F935-CE41-89BB-CC0F60F9C0A8}" type="presParOf" srcId="{9153A878-7D69-EA43-8216-E2560EA13BA8}" destId="{68877CB8-133A-7849-97CA-2B1CF2067331}" srcOrd="1" destOrd="0" presId="urn:microsoft.com/office/officeart/2008/layout/LinedList"/>
    <dgm:cxn modelId="{79699AE2-2009-F246-981E-90133B6C5BFD}" type="presParOf" srcId="{DD4467BB-9C58-3C47-AC81-32F4C1BA56CF}" destId="{0DA8F6FB-974D-4246-A6EC-5A3D31266076}" srcOrd="4" destOrd="0" presId="urn:microsoft.com/office/officeart/2008/layout/LinedList"/>
    <dgm:cxn modelId="{87E4CC17-BCC1-8846-A487-EE3078470478}" type="presParOf" srcId="{DD4467BB-9C58-3C47-AC81-32F4C1BA56CF}" destId="{BE902829-30CF-8845-8B03-7F75DEFD8B8C}" srcOrd="5" destOrd="0" presId="urn:microsoft.com/office/officeart/2008/layout/LinedList"/>
    <dgm:cxn modelId="{D61739A4-4C42-9745-BDF7-157BAEB0A972}" type="presParOf" srcId="{BE902829-30CF-8845-8B03-7F75DEFD8B8C}" destId="{6CEC8A3A-6F08-5743-98FA-D7D3E98DE0BF}" srcOrd="0" destOrd="0" presId="urn:microsoft.com/office/officeart/2008/layout/LinedList"/>
    <dgm:cxn modelId="{6615E11B-BDC6-5546-ADD3-21B2DFA9463E}" type="presParOf" srcId="{BE902829-30CF-8845-8B03-7F75DEFD8B8C}" destId="{21AA180A-4BCD-0040-A5DA-8C9B0900B9BF}" srcOrd="1" destOrd="0" presId="urn:microsoft.com/office/officeart/2008/layout/LinedList"/>
    <dgm:cxn modelId="{854E8F91-7380-5940-8726-955D57B8DAA7}" type="presParOf" srcId="{DD4467BB-9C58-3C47-AC81-32F4C1BA56CF}" destId="{A3B1A22A-616F-AF47-AB23-9437AEE59B64}" srcOrd="6" destOrd="0" presId="urn:microsoft.com/office/officeart/2008/layout/LinedList"/>
    <dgm:cxn modelId="{7657A1E7-C821-FB41-86BE-64CD4FCC4D00}" type="presParOf" srcId="{DD4467BB-9C58-3C47-AC81-32F4C1BA56CF}" destId="{080B2800-A079-1D4B-BA8B-EF844C35BD29}" srcOrd="7" destOrd="0" presId="urn:microsoft.com/office/officeart/2008/layout/LinedList"/>
    <dgm:cxn modelId="{B93A61B6-22B9-E446-B47B-EA0BBBF87EBA}" type="presParOf" srcId="{080B2800-A079-1D4B-BA8B-EF844C35BD29}" destId="{A66B3A6F-D390-B649-9FD9-021F6C5ED78F}" srcOrd="0" destOrd="0" presId="urn:microsoft.com/office/officeart/2008/layout/LinedList"/>
    <dgm:cxn modelId="{28434579-ACA5-7342-AF9A-46534C06883A}" type="presParOf" srcId="{080B2800-A079-1D4B-BA8B-EF844C35BD29}" destId="{DEBFAB65-94AB-2B45-9700-C320446C2EC3}" srcOrd="1" destOrd="0" presId="urn:microsoft.com/office/officeart/2008/layout/LinedList"/>
    <dgm:cxn modelId="{ED17DF91-9CA8-1D4D-8266-0CFFC674D7F7}" type="presParOf" srcId="{DD4467BB-9C58-3C47-AC81-32F4C1BA56CF}" destId="{6C6402DD-6767-D942-B72A-57B004A15D30}" srcOrd="8" destOrd="0" presId="urn:microsoft.com/office/officeart/2008/layout/LinedList"/>
    <dgm:cxn modelId="{1CC29A33-6ED5-CD4C-B0A0-65B66229993D}" type="presParOf" srcId="{DD4467BB-9C58-3C47-AC81-32F4C1BA56CF}" destId="{B23B167E-BF70-1F40-827E-CCBEBC58559C}" srcOrd="9" destOrd="0" presId="urn:microsoft.com/office/officeart/2008/layout/LinedList"/>
    <dgm:cxn modelId="{1D0F1016-BF89-A74C-A2ED-2487C4BDB198}" type="presParOf" srcId="{B23B167E-BF70-1F40-827E-CCBEBC58559C}" destId="{5AF49BFC-FC76-2647-A9B4-FCC4EC856FF1}" srcOrd="0" destOrd="0" presId="urn:microsoft.com/office/officeart/2008/layout/LinedList"/>
    <dgm:cxn modelId="{F42443C7-4ADC-5444-8B29-C99C1C0DE3FB}" type="presParOf" srcId="{B23B167E-BF70-1F40-827E-CCBEBC58559C}" destId="{FCBFD2DB-B1DF-5C4C-9ECA-6E1C26689CD0}" srcOrd="1" destOrd="0" presId="urn:microsoft.com/office/officeart/2008/layout/LinedList"/>
    <dgm:cxn modelId="{0E984162-B78A-0142-9F36-ECD9923291EE}" type="presParOf" srcId="{DD4467BB-9C58-3C47-AC81-32F4C1BA56CF}" destId="{34864C91-1E00-3540-9D8E-B7C2085907A7}" srcOrd="10" destOrd="0" presId="urn:microsoft.com/office/officeart/2008/layout/LinedList"/>
    <dgm:cxn modelId="{BDACAC15-4E4F-0D43-A31E-B1F4701BD830}" type="presParOf" srcId="{DD4467BB-9C58-3C47-AC81-32F4C1BA56CF}" destId="{00FB454E-C326-A741-AE2C-7B2C6B5B6802}" srcOrd="11" destOrd="0" presId="urn:microsoft.com/office/officeart/2008/layout/LinedList"/>
    <dgm:cxn modelId="{1002CB4F-EF28-7B46-B684-D41BFB6BC585}" type="presParOf" srcId="{00FB454E-C326-A741-AE2C-7B2C6B5B6802}" destId="{4E27D467-6F4D-554A-952E-B8110CD92583}" srcOrd="0" destOrd="0" presId="urn:microsoft.com/office/officeart/2008/layout/LinedList"/>
    <dgm:cxn modelId="{FCD30733-DAFB-AE40-831D-BD3502484702}" type="presParOf" srcId="{00FB454E-C326-A741-AE2C-7B2C6B5B6802}" destId="{44AF3F50-418C-D446-98DB-E4275DBA47A1}" srcOrd="1" destOrd="0" presId="urn:microsoft.com/office/officeart/2008/layout/LinedList"/>
    <dgm:cxn modelId="{4B01B501-BD41-C04A-A3F3-942C8A63D781}" type="presParOf" srcId="{DD4467BB-9C58-3C47-AC81-32F4C1BA56CF}" destId="{9A91144A-EDD9-954C-8E0F-3A46A0A62476}" srcOrd="12" destOrd="0" presId="urn:microsoft.com/office/officeart/2008/layout/LinedList"/>
    <dgm:cxn modelId="{35F6427D-D578-404F-B41B-3B6668ED89F4}" type="presParOf" srcId="{DD4467BB-9C58-3C47-AC81-32F4C1BA56CF}" destId="{E089D5F5-67C7-AE4F-954B-F215E8676357}" srcOrd="13" destOrd="0" presId="urn:microsoft.com/office/officeart/2008/layout/LinedList"/>
    <dgm:cxn modelId="{591D7C75-8FD4-5F44-95A6-93A3D9201CE5}" type="presParOf" srcId="{E089D5F5-67C7-AE4F-954B-F215E8676357}" destId="{5792C099-1E68-1B48-89E8-939E3F692386}" srcOrd="0" destOrd="0" presId="urn:microsoft.com/office/officeart/2008/layout/LinedList"/>
    <dgm:cxn modelId="{3C5D1296-329C-7144-BB04-D401311B11DF}" type="presParOf" srcId="{E089D5F5-67C7-AE4F-954B-F215E8676357}" destId="{91FF7AB5-78CD-3E46-AC61-82D4BD441A94}" srcOrd="1" destOrd="0" presId="urn:microsoft.com/office/officeart/2008/layout/LinedList"/>
    <dgm:cxn modelId="{38C17CB8-CC23-B047-8BFC-6CA5030E63EA}" type="presParOf" srcId="{DD4467BB-9C58-3C47-AC81-32F4C1BA56CF}" destId="{45042ACE-EF1F-2D49-94A8-711AE17B7D69}" srcOrd="14" destOrd="0" presId="urn:microsoft.com/office/officeart/2008/layout/LinedList"/>
    <dgm:cxn modelId="{3343624C-DDCC-D540-BC74-FD171D02DBC2}" type="presParOf" srcId="{DD4467BB-9C58-3C47-AC81-32F4C1BA56CF}" destId="{34BF9170-C476-1043-9232-C7073D1DC2B7}" srcOrd="15" destOrd="0" presId="urn:microsoft.com/office/officeart/2008/layout/LinedList"/>
    <dgm:cxn modelId="{AE6588A2-5A28-A84C-AA22-F73808F2774B}" type="presParOf" srcId="{34BF9170-C476-1043-9232-C7073D1DC2B7}" destId="{56DE6389-AE34-0146-A056-E962ABD15FBD}" srcOrd="0" destOrd="0" presId="urn:microsoft.com/office/officeart/2008/layout/LinedList"/>
    <dgm:cxn modelId="{3866E78F-0181-2844-9AF3-54B40619AF6A}" type="presParOf" srcId="{34BF9170-C476-1043-9232-C7073D1DC2B7}" destId="{D0FCE761-CE62-4541-AF6C-FF76C9C789CB}" srcOrd="1" destOrd="0" presId="urn:microsoft.com/office/officeart/2008/layout/LinedList"/>
    <dgm:cxn modelId="{6A50812A-63EC-CD47-A5AB-2BAF8F404DF6}" type="presParOf" srcId="{DD4467BB-9C58-3C47-AC81-32F4C1BA56CF}" destId="{0AEDE585-3446-A644-AB57-3E8000715EBA}" srcOrd="16" destOrd="0" presId="urn:microsoft.com/office/officeart/2008/layout/LinedList"/>
    <dgm:cxn modelId="{5B8A8E86-3CC6-1A49-8A31-CDB9377A9DAE}" type="presParOf" srcId="{DD4467BB-9C58-3C47-AC81-32F4C1BA56CF}" destId="{710ABD61-E3F6-A14F-AD78-591CAE0B1130}" srcOrd="17" destOrd="0" presId="urn:microsoft.com/office/officeart/2008/layout/LinedList"/>
    <dgm:cxn modelId="{0ECFF901-EE4B-864E-B459-F4E65D0674AB}" type="presParOf" srcId="{710ABD61-E3F6-A14F-AD78-591CAE0B1130}" destId="{C785AA08-7FF5-BE43-AB18-9811B9AB15F4}" srcOrd="0" destOrd="0" presId="urn:microsoft.com/office/officeart/2008/layout/LinedList"/>
    <dgm:cxn modelId="{224A0D26-AE63-1443-97E2-23396890F82B}" type="presParOf" srcId="{710ABD61-E3F6-A14F-AD78-591CAE0B1130}" destId="{0ED7DBD8-66AE-2E45-8138-D812ACE28B12}" srcOrd="1" destOrd="0" presId="urn:microsoft.com/office/officeart/2008/layout/LinedList"/>
    <dgm:cxn modelId="{8FCE786D-A953-EC46-80AB-9AB3F7D775E9}" type="presParOf" srcId="{DD4467BB-9C58-3C47-AC81-32F4C1BA56CF}" destId="{43695FD2-EF18-EB4F-B8EB-080FBAF4E30B}" srcOrd="18" destOrd="0" presId="urn:microsoft.com/office/officeart/2008/layout/LinedList"/>
    <dgm:cxn modelId="{D0DBC390-2217-5A42-B8F6-15A5DB7E870C}" type="presParOf" srcId="{DD4467BB-9C58-3C47-AC81-32F4C1BA56CF}" destId="{EE07B397-8B7A-6340-836C-DE8EFBF228E1}" srcOrd="19" destOrd="0" presId="urn:microsoft.com/office/officeart/2008/layout/LinedList"/>
    <dgm:cxn modelId="{D0964AAC-8100-814E-9FFC-B97FA355F8CA}" type="presParOf" srcId="{EE07B397-8B7A-6340-836C-DE8EFBF228E1}" destId="{0469A40B-82A7-3647-BC2A-78263CD955AF}" srcOrd="0" destOrd="0" presId="urn:microsoft.com/office/officeart/2008/layout/LinedList"/>
    <dgm:cxn modelId="{80E4A1FF-4D29-DC4D-A85B-FD9DC7BFC902}" type="presParOf" srcId="{EE07B397-8B7A-6340-836C-DE8EFBF228E1}" destId="{4AEB7C38-4A5C-7C42-97DB-02B91C0F472F}" srcOrd="1" destOrd="0" presId="urn:microsoft.com/office/officeart/2008/layout/LinedList"/>
    <dgm:cxn modelId="{2DB4D44F-38D1-E841-A6E5-FBCA3458933A}" type="presParOf" srcId="{DD4467BB-9C58-3C47-AC81-32F4C1BA56CF}" destId="{D0DA5DB2-3474-E548-BEB8-6EB09D9C9472}" srcOrd="20" destOrd="0" presId="urn:microsoft.com/office/officeart/2008/layout/LinedList"/>
    <dgm:cxn modelId="{B9DD5D2C-827B-214B-8C68-6A961B9057C7}" type="presParOf" srcId="{DD4467BB-9C58-3C47-AC81-32F4C1BA56CF}" destId="{1CFBC2D6-E06B-3245-B11A-20E7F7F251D0}" srcOrd="21" destOrd="0" presId="urn:microsoft.com/office/officeart/2008/layout/LinedList"/>
    <dgm:cxn modelId="{9E5A0186-FB89-5640-AC87-1DB717BC471B}" type="presParOf" srcId="{1CFBC2D6-E06B-3245-B11A-20E7F7F251D0}" destId="{C290C72E-8FEB-C549-AE5C-C768AD25EC91}" srcOrd="0" destOrd="0" presId="urn:microsoft.com/office/officeart/2008/layout/LinedList"/>
    <dgm:cxn modelId="{42B95098-A678-C446-A0FE-AD9B1BC23914}" type="presParOf" srcId="{1CFBC2D6-E06B-3245-B11A-20E7F7F251D0}" destId="{C3D49DDD-1E06-D449-905A-4CB9C406C82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14589F-A8EF-4C61-8805-9A54EABA89A9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accent0_3" csCatId="mainScheme" phldr="1"/>
      <dgm:spPr/>
      <dgm:t>
        <a:bodyPr/>
        <a:lstStyle/>
        <a:p>
          <a:endParaRPr lang="en-US"/>
        </a:p>
      </dgm:t>
    </dgm:pt>
    <dgm:pt modelId="{03342EB1-B75B-42F9-99D1-F3DEF734480B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Skape nye inntektskilder</a:t>
          </a:r>
          <a:endParaRPr lang="en-US"/>
        </a:p>
      </dgm:t>
    </dgm:pt>
    <dgm:pt modelId="{F18D8879-7303-457B-9583-628DA8FB48DC}" type="parTrans" cxnId="{0C140774-A902-4D12-9D04-3C1C12D02B74}">
      <dgm:prSet/>
      <dgm:spPr/>
      <dgm:t>
        <a:bodyPr/>
        <a:lstStyle/>
        <a:p>
          <a:endParaRPr lang="en-US"/>
        </a:p>
      </dgm:t>
    </dgm:pt>
    <dgm:pt modelId="{35FDF337-E4CB-49FE-B7E6-095DCCE01909}" type="sibTrans" cxnId="{0C140774-A902-4D12-9D04-3C1C12D02B7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24746DC-35F7-4929-BA9C-5AC829E7A6CB}">
      <dgm:prSet/>
      <dgm:spPr/>
      <dgm:t>
        <a:bodyPr/>
        <a:lstStyle/>
        <a:p>
          <a:pPr>
            <a:lnSpc>
              <a:spcPct val="100000"/>
            </a:lnSpc>
          </a:pPr>
          <a:r>
            <a:rPr lang="nb-NO" dirty="0" err="1"/>
            <a:t>Swimathon</a:t>
          </a:r>
          <a:r>
            <a:rPr lang="nb-NO" dirty="0"/>
            <a:t>, camps,…</a:t>
          </a:r>
          <a:endParaRPr lang="en-US" dirty="0"/>
        </a:p>
      </dgm:t>
    </dgm:pt>
    <dgm:pt modelId="{D01BAD5D-5030-4C16-95C4-800682CC336F}" type="parTrans" cxnId="{444094A2-A6AB-4304-AB86-CBAB1C5F9540}">
      <dgm:prSet/>
      <dgm:spPr/>
      <dgm:t>
        <a:bodyPr/>
        <a:lstStyle/>
        <a:p>
          <a:endParaRPr lang="en-US"/>
        </a:p>
      </dgm:t>
    </dgm:pt>
    <dgm:pt modelId="{F4BBBB0C-5E78-4BDC-9327-FEDD8C03D9A9}" type="sibTrans" cxnId="{444094A2-A6AB-4304-AB86-CBAB1C5F954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9291307-ACCC-0849-BDFB-C4017D0E81B6}">
      <dgm:prSet/>
      <dgm:spPr/>
      <dgm:t>
        <a:bodyPr/>
        <a:lstStyle/>
        <a:p>
          <a:pPr>
            <a:lnSpc>
              <a:spcPct val="100000"/>
            </a:lnSpc>
          </a:pPr>
          <a:r>
            <a:rPr lang="nb-NO" dirty="0"/>
            <a:t>Fadderordning</a:t>
          </a:r>
        </a:p>
      </dgm:t>
    </dgm:pt>
    <dgm:pt modelId="{FFA93AA5-6F20-5647-9487-41EC5ED04AC1}" type="parTrans" cxnId="{F41B6A72-511B-794D-9A0B-2399BADCB7D3}">
      <dgm:prSet/>
      <dgm:spPr/>
      <dgm:t>
        <a:bodyPr/>
        <a:lstStyle/>
        <a:p>
          <a:endParaRPr lang="nb-NO"/>
        </a:p>
      </dgm:t>
    </dgm:pt>
    <dgm:pt modelId="{E88974A7-759F-8F49-A92F-676DCB5642F6}" type="sibTrans" cxnId="{F41B6A72-511B-794D-9A0B-2399BADCB7D3}">
      <dgm:prSet/>
      <dgm:spPr/>
      <dgm:t>
        <a:bodyPr/>
        <a:lstStyle/>
        <a:p>
          <a:pPr>
            <a:lnSpc>
              <a:spcPct val="100000"/>
            </a:lnSpc>
          </a:pPr>
          <a:endParaRPr lang="nb-NO"/>
        </a:p>
      </dgm:t>
    </dgm:pt>
    <dgm:pt modelId="{621457B1-4C4E-B54A-9944-883532998EDC}">
      <dgm:prSet/>
      <dgm:spPr/>
      <dgm:t>
        <a:bodyPr/>
        <a:lstStyle/>
        <a:p>
          <a:pPr>
            <a:lnSpc>
              <a:spcPct val="100000"/>
            </a:lnSpc>
          </a:pPr>
          <a:r>
            <a:rPr lang="nb-NO" dirty="0"/>
            <a:t>Møter/forelesninger med utøvere og foreldre på ulike partier</a:t>
          </a:r>
        </a:p>
      </dgm:t>
    </dgm:pt>
    <dgm:pt modelId="{6152EFEA-D5C9-C640-AD99-BF47F5BFB65E}" type="parTrans" cxnId="{339CF386-5A62-C140-98BB-B0B700339A9A}">
      <dgm:prSet/>
      <dgm:spPr/>
      <dgm:t>
        <a:bodyPr/>
        <a:lstStyle/>
        <a:p>
          <a:endParaRPr lang="nb-NO"/>
        </a:p>
      </dgm:t>
    </dgm:pt>
    <dgm:pt modelId="{4687976F-1E1A-0340-AAD8-F5F38CA03A35}" type="sibTrans" cxnId="{339CF386-5A62-C140-98BB-B0B700339A9A}">
      <dgm:prSet/>
      <dgm:spPr/>
      <dgm:t>
        <a:bodyPr/>
        <a:lstStyle/>
        <a:p>
          <a:endParaRPr lang="nb-NO"/>
        </a:p>
      </dgm:t>
    </dgm:pt>
    <dgm:pt modelId="{45D27E72-1A82-4BA1-BD85-F7BFDA60DA1F}" type="pres">
      <dgm:prSet presAssocID="{4514589F-A8EF-4C61-8805-9A54EABA89A9}" presName="root" presStyleCnt="0">
        <dgm:presLayoutVars>
          <dgm:dir/>
          <dgm:resizeHandles val="exact"/>
        </dgm:presLayoutVars>
      </dgm:prSet>
      <dgm:spPr/>
    </dgm:pt>
    <dgm:pt modelId="{ED9B7075-38CF-461D-AA2A-7189922C9047}" type="pres">
      <dgm:prSet presAssocID="{4514589F-A8EF-4C61-8805-9A54EABA89A9}" presName="container" presStyleCnt="0">
        <dgm:presLayoutVars>
          <dgm:dir/>
          <dgm:resizeHandles val="exact"/>
        </dgm:presLayoutVars>
      </dgm:prSet>
      <dgm:spPr/>
    </dgm:pt>
    <dgm:pt modelId="{0A71E8F4-483D-449C-8189-EA241075CC5F}" type="pres">
      <dgm:prSet presAssocID="{03342EB1-B75B-42F9-99D1-F3DEF734480B}" presName="compNode" presStyleCnt="0"/>
      <dgm:spPr/>
    </dgm:pt>
    <dgm:pt modelId="{0A3823E8-4554-4E79-A701-360E87371507}" type="pres">
      <dgm:prSet presAssocID="{03342EB1-B75B-42F9-99D1-F3DEF734480B}" presName="iconBgRect" presStyleLbl="bgShp" presStyleIdx="0" presStyleCnt="4"/>
      <dgm:spPr/>
    </dgm:pt>
    <dgm:pt modelId="{177A7AE5-C262-441D-83ED-9E9999F82725}" type="pres">
      <dgm:prSet presAssocID="{03342EB1-B75B-42F9-99D1-F3DEF734480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vmerking"/>
        </a:ext>
      </dgm:extLst>
    </dgm:pt>
    <dgm:pt modelId="{DD2AD944-7700-449C-ACDE-EF67ECCCA8AA}" type="pres">
      <dgm:prSet presAssocID="{03342EB1-B75B-42F9-99D1-F3DEF734480B}" presName="spaceRect" presStyleCnt="0"/>
      <dgm:spPr/>
    </dgm:pt>
    <dgm:pt modelId="{FB39625F-5217-47EF-AD64-4467A6D4B275}" type="pres">
      <dgm:prSet presAssocID="{03342EB1-B75B-42F9-99D1-F3DEF734480B}" presName="textRect" presStyleLbl="revTx" presStyleIdx="0" presStyleCnt="4">
        <dgm:presLayoutVars>
          <dgm:chMax val="1"/>
          <dgm:chPref val="1"/>
        </dgm:presLayoutVars>
      </dgm:prSet>
      <dgm:spPr/>
    </dgm:pt>
    <dgm:pt modelId="{666553AD-8B10-4392-8253-FBAB75C1B9F1}" type="pres">
      <dgm:prSet presAssocID="{35FDF337-E4CB-49FE-B7E6-095DCCE01909}" presName="sibTrans" presStyleLbl="sibTrans2D1" presStyleIdx="0" presStyleCnt="0"/>
      <dgm:spPr/>
    </dgm:pt>
    <dgm:pt modelId="{0F2567EB-5115-40DE-93E4-88B7ADE5E34A}" type="pres">
      <dgm:prSet presAssocID="{F24746DC-35F7-4929-BA9C-5AC829E7A6CB}" presName="compNode" presStyleCnt="0"/>
      <dgm:spPr/>
    </dgm:pt>
    <dgm:pt modelId="{D9E9BCF6-A065-4A05-A834-0218B879B780}" type="pres">
      <dgm:prSet presAssocID="{F24746DC-35F7-4929-BA9C-5AC829E7A6CB}" presName="iconBgRect" presStyleLbl="bgShp" presStyleIdx="1" presStyleCnt="4"/>
      <dgm:spPr/>
    </dgm:pt>
    <dgm:pt modelId="{CB274284-4992-4CC1-931F-E1F849DFD90D}" type="pres">
      <dgm:prSet presAssocID="{F24746DC-35F7-4929-BA9C-5AC829E7A6C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lt"/>
        </a:ext>
      </dgm:extLst>
    </dgm:pt>
    <dgm:pt modelId="{845A5A83-CA8B-4E97-B68C-FABE55BAFB80}" type="pres">
      <dgm:prSet presAssocID="{F24746DC-35F7-4929-BA9C-5AC829E7A6CB}" presName="spaceRect" presStyleCnt="0"/>
      <dgm:spPr/>
    </dgm:pt>
    <dgm:pt modelId="{49B9ED66-BFFF-45DB-A00F-F28E8B7CD41B}" type="pres">
      <dgm:prSet presAssocID="{F24746DC-35F7-4929-BA9C-5AC829E7A6CB}" presName="textRect" presStyleLbl="revTx" presStyleIdx="1" presStyleCnt="4">
        <dgm:presLayoutVars>
          <dgm:chMax val="1"/>
          <dgm:chPref val="1"/>
        </dgm:presLayoutVars>
      </dgm:prSet>
      <dgm:spPr/>
    </dgm:pt>
    <dgm:pt modelId="{F89F5347-FDC3-2948-A3D0-57AD1963BD86}" type="pres">
      <dgm:prSet presAssocID="{F4BBBB0C-5E78-4BDC-9327-FEDD8C03D9A9}" presName="sibTrans" presStyleLbl="sibTrans2D1" presStyleIdx="0" presStyleCnt="0"/>
      <dgm:spPr/>
    </dgm:pt>
    <dgm:pt modelId="{1C31C113-8D74-B841-8C34-DBBDDE568300}" type="pres">
      <dgm:prSet presAssocID="{19291307-ACCC-0849-BDFB-C4017D0E81B6}" presName="compNode" presStyleCnt="0"/>
      <dgm:spPr/>
    </dgm:pt>
    <dgm:pt modelId="{359D11EA-FBAD-2743-A72C-085CE0DB5423}" type="pres">
      <dgm:prSet presAssocID="{19291307-ACCC-0849-BDFB-C4017D0E81B6}" presName="iconBgRect" presStyleLbl="bgShp" presStyleIdx="2" presStyleCnt="4"/>
      <dgm:spPr/>
    </dgm:pt>
    <dgm:pt modelId="{853E6FB9-12D1-5B48-8001-7ED3FB252AD4}" type="pres">
      <dgm:prSet presAssocID="{19291307-ACCC-0849-BDFB-C4017D0E81B6}" presName="iconRect" presStyleLbl="node1" presStyleIdx="2" presStyleCnt="4"/>
      <dgm:spPr/>
    </dgm:pt>
    <dgm:pt modelId="{F2C7D3BB-BF25-D543-95B6-58C949B74C1F}" type="pres">
      <dgm:prSet presAssocID="{19291307-ACCC-0849-BDFB-C4017D0E81B6}" presName="spaceRect" presStyleCnt="0"/>
      <dgm:spPr/>
    </dgm:pt>
    <dgm:pt modelId="{77724BD2-FD88-B240-AE68-111ACEF72731}" type="pres">
      <dgm:prSet presAssocID="{19291307-ACCC-0849-BDFB-C4017D0E81B6}" presName="textRect" presStyleLbl="revTx" presStyleIdx="2" presStyleCnt="4">
        <dgm:presLayoutVars>
          <dgm:chMax val="1"/>
          <dgm:chPref val="1"/>
        </dgm:presLayoutVars>
      </dgm:prSet>
      <dgm:spPr/>
    </dgm:pt>
    <dgm:pt modelId="{F69BB1D0-DF1A-D048-B7A2-70D6A63F198B}" type="pres">
      <dgm:prSet presAssocID="{E88974A7-759F-8F49-A92F-676DCB5642F6}" presName="sibTrans" presStyleLbl="sibTrans2D1" presStyleIdx="0" presStyleCnt="0"/>
      <dgm:spPr/>
    </dgm:pt>
    <dgm:pt modelId="{F43FF897-C706-A048-B006-1CC8AFE324EB}" type="pres">
      <dgm:prSet presAssocID="{621457B1-4C4E-B54A-9944-883532998EDC}" presName="compNode" presStyleCnt="0"/>
      <dgm:spPr/>
    </dgm:pt>
    <dgm:pt modelId="{8C7ABCB7-9DCA-F040-819A-8E23EDE31A2C}" type="pres">
      <dgm:prSet presAssocID="{621457B1-4C4E-B54A-9944-883532998EDC}" presName="iconBgRect" presStyleLbl="bgShp" presStyleIdx="3" presStyleCnt="4"/>
      <dgm:spPr/>
    </dgm:pt>
    <dgm:pt modelId="{91DBBF4A-BBB8-AB4E-914C-46E33DF5027E}" type="pres">
      <dgm:prSet presAssocID="{621457B1-4C4E-B54A-9944-883532998EDC}" presName="iconRect" presStyleLbl="node1" presStyleIdx="3" presStyleCnt="4"/>
      <dgm:spPr/>
    </dgm:pt>
    <dgm:pt modelId="{801A6A58-29B5-6A45-898F-73041A66F087}" type="pres">
      <dgm:prSet presAssocID="{621457B1-4C4E-B54A-9944-883532998EDC}" presName="spaceRect" presStyleCnt="0"/>
      <dgm:spPr/>
    </dgm:pt>
    <dgm:pt modelId="{8BF851FA-D367-AC42-8492-CC194CE0F4FD}" type="pres">
      <dgm:prSet presAssocID="{621457B1-4C4E-B54A-9944-883532998EDC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CE23E84E-66C0-4154-84AA-256120FB255F}" type="presOf" srcId="{35FDF337-E4CB-49FE-B7E6-095DCCE01909}" destId="{666553AD-8B10-4392-8253-FBAB75C1B9F1}" srcOrd="0" destOrd="0" presId="urn:microsoft.com/office/officeart/2018/2/layout/IconCircleList"/>
    <dgm:cxn modelId="{B8E69354-566C-864F-AF49-D5661D17DBE4}" type="presOf" srcId="{621457B1-4C4E-B54A-9944-883532998EDC}" destId="{8BF851FA-D367-AC42-8492-CC194CE0F4FD}" srcOrd="0" destOrd="0" presId="urn:microsoft.com/office/officeart/2018/2/layout/IconCircleList"/>
    <dgm:cxn modelId="{F41B6A72-511B-794D-9A0B-2399BADCB7D3}" srcId="{4514589F-A8EF-4C61-8805-9A54EABA89A9}" destId="{19291307-ACCC-0849-BDFB-C4017D0E81B6}" srcOrd="2" destOrd="0" parTransId="{FFA93AA5-6F20-5647-9487-41EC5ED04AC1}" sibTransId="{E88974A7-759F-8F49-A92F-676DCB5642F6}"/>
    <dgm:cxn modelId="{0C140774-A902-4D12-9D04-3C1C12D02B74}" srcId="{4514589F-A8EF-4C61-8805-9A54EABA89A9}" destId="{03342EB1-B75B-42F9-99D1-F3DEF734480B}" srcOrd="0" destOrd="0" parTransId="{F18D8879-7303-457B-9583-628DA8FB48DC}" sibTransId="{35FDF337-E4CB-49FE-B7E6-095DCCE01909}"/>
    <dgm:cxn modelId="{11C2717F-8CC7-684C-B1E3-B3D44055DA31}" type="presOf" srcId="{19291307-ACCC-0849-BDFB-C4017D0E81B6}" destId="{77724BD2-FD88-B240-AE68-111ACEF72731}" srcOrd="0" destOrd="0" presId="urn:microsoft.com/office/officeart/2018/2/layout/IconCircleList"/>
    <dgm:cxn modelId="{3D58B882-468D-8A42-B709-A9500AA26E01}" type="presOf" srcId="{E88974A7-759F-8F49-A92F-676DCB5642F6}" destId="{F69BB1D0-DF1A-D048-B7A2-70D6A63F198B}" srcOrd="0" destOrd="0" presId="urn:microsoft.com/office/officeart/2018/2/layout/IconCircleList"/>
    <dgm:cxn modelId="{339CF386-5A62-C140-98BB-B0B700339A9A}" srcId="{4514589F-A8EF-4C61-8805-9A54EABA89A9}" destId="{621457B1-4C4E-B54A-9944-883532998EDC}" srcOrd="3" destOrd="0" parTransId="{6152EFEA-D5C9-C640-AD99-BF47F5BFB65E}" sibTransId="{4687976F-1E1A-0340-AAD8-F5F38CA03A35}"/>
    <dgm:cxn modelId="{444094A2-A6AB-4304-AB86-CBAB1C5F9540}" srcId="{4514589F-A8EF-4C61-8805-9A54EABA89A9}" destId="{F24746DC-35F7-4929-BA9C-5AC829E7A6CB}" srcOrd="1" destOrd="0" parTransId="{D01BAD5D-5030-4C16-95C4-800682CC336F}" sibTransId="{F4BBBB0C-5E78-4BDC-9327-FEDD8C03D9A9}"/>
    <dgm:cxn modelId="{2D764EB9-E171-496A-ADC8-95F3C3507C24}" type="presOf" srcId="{03342EB1-B75B-42F9-99D1-F3DEF734480B}" destId="{FB39625F-5217-47EF-AD64-4467A6D4B275}" srcOrd="0" destOrd="0" presId="urn:microsoft.com/office/officeart/2018/2/layout/IconCircleList"/>
    <dgm:cxn modelId="{CC9EC0C0-B7E3-4377-BD00-B0AF381A185D}" type="presOf" srcId="{4514589F-A8EF-4C61-8805-9A54EABA89A9}" destId="{45D27E72-1A82-4BA1-BD85-F7BFDA60DA1F}" srcOrd="0" destOrd="0" presId="urn:microsoft.com/office/officeart/2018/2/layout/IconCircleList"/>
    <dgm:cxn modelId="{9FCF7ED0-3879-D445-9A88-EB1A12057410}" type="presOf" srcId="{F4BBBB0C-5E78-4BDC-9327-FEDD8C03D9A9}" destId="{F89F5347-FDC3-2948-A3D0-57AD1963BD86}" srcOrd="0" destOrd="0" presId="urn:microsoft.com/office/officeart/2018/2/layout/IconCircleList"/>
    <dgm:cxn modelId="{E8C3B7EE-F0FF-41D2-A20D-3CE335BDB01E}" type="presOf" srcId="{F24746DC-35F7-4929-BA9C-5AC829E7A6CB}" destId="{49B9ED66-BFFF-45DB-A00F-F28E8B7CD41B}" srcOrd="0" destOrd="0" presId="urn:microsoft.com/office/officeart/2018/2/layout/IconCircleList"/>
    <dgm:cxn modelId="{52DF884C-86CD-4955-820F-CD7CE008BE5D}" type="presParOf" srcId="{45D27E72-1A82-4BA1-BD85-F7BFDA60DA1F}" destId="{ED9B7075-38CF-461D-AA2A-7189922C9047}" srcOrd="0" destOrd="0" presId="urn:microsoft.com/office/officeart/2018/2/layout/IconCircleList"/>
    <dgm:cxn modelId="{F14041B9-3E11-4B6B-AF36-0928A4EA51FC}" type="presParOf" srcId="{ED9B7075-38CF-461D-AA2A-7189922C9047}" destId="{0A71E8F4-483D-449C-8189-EA241075CC5F}" srcOrd="0" destOrd="0" presId="urn:microsoft.com/office/officeart/2018/2/layout/IconCircleList"/>
    <dgm:cxn modelId="{0AB6AD20-60AE-46CA-9C9E-3B7B80DFAF23}" type="presParOf" srcId="{0A71E8F4-483D-449C-8189-EA241075CC5F}" destId="{0A3823E8-4554-4E79-A701-360E87371507}" srcOrd="0" destOrd="0" presId="urn:microsoft.com/office/officeart/2018/2/layout/IconCircleList"/>
    <dgm:cxn modelId="{EC02D24B-0C8C-44C1-81B8-9B1CC08AA4B1}" type="presParOf" srcId="{0A71E8F4-483D-449C-8189-EA241075CC5F}" destId="{177A7AE5-C262-441D-83ED-9E9999F82725}" srcOrd="1" destOrd="0" presId="urn:microsoft.com/office/officeart/2018/2/layout/IconCircleList"/>
    <dgm:cxn modelId="{F4C2AABF-A5CF-45F5-9D4B-1C7919568B19}" type="presParOf" srcId="{0A71E8F4-483D-449C-8189-EA241075CC5F}" destId="{DD2AD944-7700-449C-ACDE-EF67ECCCA8AA}" srcOrd="2" destOrd="0" presId="urn:microsoft.com/office/officeart/2018/2/layout/IconCircleList"/>
    <dgm:cxn modelId="{9B3F7547-B940-4B96-8281-264BCB90BE7F}" type="presParOf" srcId="{0A71E8F4-483D-449C-8189-EA241075CC5F}" destId="{FB39625F-5217-47EF-AD64-4467A6D4B275}" srcOrd="3" destOrd="0" presId="urn:microsoft.com/office/officeart/2018/2/layout/IconCircleList"/>
    <dgm:cxn modelId="{7D667854-9971-4718-AF9B-5C9E27C2D71D}" type="presParOf" srcId="{ED9B7075-38CF-461D-AA2A-7189922C9047}" destId="{666553AD-8B10-4392-8253-FBAB75C1B9F1}" srcOrd="1" destOrd="0" presId="urn:microsoft.com/office/officeart/2018/2/layout/IconCircleList"/>
    <dgm:cxn modelId="{691ABB65-A7EE-42BE-B1F7-1B48D80D4E02}" type="presParOf" srcId="{ED9B7075-38CF-461D-AA2A-7189922C9047}" destId="{0F2567EB-5115-40DE-93E4-88B7ADE5E34A}" srcOrd="2" destOrd="0" presId="urn:microsoft.com/office/officeart/2018/2/layout/IconCircleList"/>
    <dgm:cxn modelId="{25CFF3EE-D118-42F1-AF3F-DC60E1C95634}" type="presParOf" srcId="{0F2567EB-5115-40DE-93E4-88B7ADE5E34A}" destId="{D9E9BCF6-A065-4A05-A834-0218B879B780}" srcOrd="0" destOrd="0" presId="urn:microsoft.com/office/officeart/2018/2/layout/IconCircleList"/>
    <dgm:cxn modelId="{507969EC-D4FE-4979-AD62-DDA560250C54}" type="presParOf" srcId="{0F2567EB-5115-40DE-93E4-88B7ADE5E34A}" destId="{CB274284-4992-4CC1-931F-E1F849DFD90D}" srcOrd="1" destOrd="0" presId="urn:microsoft.com/office/officeart/2018/2/layout/IconCircleList"/>
    <dgm:cxn modelId="{1FF070AC-AB97-448C-A40D-257C9BA6FA12}" type="presParOf" srcId="{0F2567EB-5115-40DE-93E4-88B7ADE5E34A}" destId="{845A5A83-CA8B-4E97-B68C-FABE55BAFB80}" srcOrd="2" destOrd="0" presId="urn:microsoft.com/office/officeart/2018/2/layout/IconCircleList"/>
    <dgm:cxn modelId="{B2D79E4D-3C04-420C-AA62-1B0EB7B9759F}" type="presParOf" srcId="{0F2567EB-5115-40DE-93E4-88B7ADE5E34A}" destId="{49B9ED66-BFFF-45DB-A00F-F28E8B7CD41B}" srcOrd="3" destOrd="0" presId="urn:microsoft.com/office/officeart/2018/2/layout/IconCircleList"/>
    <dgm:cxn modelId="{E614B463-4B39-454C-940F-06E15D2DDBA5}" type="presParOf" srcId="{ED9B7075-38CF-461D-AA2A-7189922C9047}" destId="{F89F5347-FDC3-2948-A3D0-57AD1963BD86}" srcOrd="3" destOrd="0" presId="urn:microsoft.com/office/officeart/2018/2/layout/IconCircleList"/>
    <dgm:cxn modelId="{67093C33-4022-BF4D-A747-8CD59A181AE2}" type="presParOf" srcId="{ED9B7075-38CF-461D-AA2A-7189922C9047}" destId="{1C31C113-8D74-B841-8C34-DBBDDE568300}" srcOrd="4" destOrd="0" presId="urn:microsoft.com/office/officeart/2018/2/layout/IconCircleList"/>
    <dgm:cxn modelId="{E73546CC-6EAC-0D4D-8EF8-8B177D31C72D}" type="presParOf" srcId="{1C31C113-8D74-B841-8C34-DBBDDE568300}" destId="{359D11EA-FBAD-2743-A72C-085CE0DB5423}" srcOrd="0" destOrd="0" presId="urn:microsoft.com/office/officeart/2018/2/layout/IconCircleList"/>
    <dgm:cxn modelId="{736F5519-FA39-0743-AAA9-CD9F4AEB0174}" type="presParOf" srcId="{1C31C113-8D74-B841-8C34-DBBDDE568300}" destId="{853E6FB9-12D1-5B48-8001-7ED3FB252AD4}" srcOrd="1" destOrd="0" presId="urn:microsoft.com/office/officeart/2018/2/layout/IconCircleList"/>
    <dgm:cxn modelId="{01EA4735-4A47-C642-9C00-9D2D8E2ED370}" type="presParOf" srcId="{1C31C113-8D74-B841-8C34-DBBDDE568300}" destId="{F2C7D3BB-BF25-D543-95B6-58C949B74C1F}" srcOrd="2" destOrd="0" presId="urn:microsoft.com/office/officeart/2018/2/layout/IconCircleList"/>
    <dgm:cxn modelId="{BC7B534E-6E69-8F4D-930E-09AA6261AFEE}" type="presParOf" srcId="{1C31C113-8D74-B841-8C34-DBBDDE568300}" destId="{77724BD2-FD88-B240-AE68-111ACEF72731}" srcOrd="3" destOrd="0" presId="urn:microsoft.com/office/officeart/2018/2/layout/IconCircleList"/>
    <dgm:cxn modelId="{70F859B1-56AA-6943-84BC-699BEE8E460B}" type="presParOf" srcId="{ED9B7075-38CF-461D-AA2A-7189922C9047}" destId="{F69BB1D0-DF1A-D048-B7A2-70D6A63F198B}" srcOrd="5" destOrd="0" presId="urn:microsoft.com/office/officeart/2018/2/layout/IconCircleList"/>
    <dgm:cxn modelId="{D80630D6-E5B5-564A-8C79-4547D9A68B28}" type="presParOf" srcId="{ED9B7075-38CF-461D-AA2A-7189922C9047}" destId="{F43FF897-C706-A048-B006-1CC8AFE324EB}" srcOrd="6" destOrd="0" presId="urn:microsoft.com/office/officeart/2018/2/layout/IconCircleList"/>
    <dgm:cxn modelId="{886FA2F4-6519-9145-A292-15A57E723C4D}" type="presParOf" srcId="{F43FF897-C706-A048-B006-1CC8AFE324EB}" destId="{8C7ABCB7-9DCA-F040-819A-8E23EDE31A2C}" srcOrd="0" destOrd="0" presId="urn:microsoft.com/office/officeart/2018/2/layout/IconCircleList"/>
    <dgm:cxn modelId="{8859518F-5D73-C848-903D-EA7C6DF95A9B}" type="presParOf" srcId="{F43FF897-C706-A048-B006-1CC8AFE324EB}" destId="{91DBBF4A-BBB8-AB4E-914C-46E33DF5027E}" srcOrd="1" destOrd="0" presId="urn:microsoft.com/office/officeart/2018/2/layout/IconCircleList"/>
    <dgm:cxn modelId="{6D1D2645-7C5F-1B49-B9D8-76A196DDEF54}" type="presParOf" srcId="{F43FF897-C706-A048-B006-1CC8AFE324EB}" destId="{801A6A58-29B5-6A45-898F-73041A66F087}" srcOrd="2" destOrd="0" presId="urn:microsoft.com/office/officeart/2018/2/layout/IconCircleList"/>
    <dgm:cxn modelId="{EEBC87E8-16FE-9446-AED6-EA69591EBF2F}" type="presParOf" srcId="{F43FF897-C706-A048-B006-1CC8AFE324EB}" destId="{8BF851FA-D367-AC42-8492-CC194CE0F4FD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F2F0C8-08D8-2641-A02A-27AA86FDA786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EF5DC9-996B-664C-86C0-D238F1565661}">
      <dsp:nvSpPr>
        <dsp:cNvPr id="0" name=""/>
        <dsp:cNvSpPr/>
      </dsp:nvSpPr>
      <dsp:spPr>
        <a:xfrm>
          <a:off x="0" y="2124"/>
          <a:ext cx="10515600" cy="395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/>
            <a:t>Innehar 48 norske rekorder (neste klubb har 10)</a:t>
          </a:r>
          <a:endParaRPr lang="en-US" sz="1100" kern="1200"/>
        </a:p>
      </dsp:txBody>
      <dsp:txXfrm>
        <a:off x="0" y="2124"/>
        <a:ext cx="10515600" cy="395189"/>
      </dsp:txXfrm>
    </dsp:sp>
    <dsp:sp modelId="{C4AD7EE0-6912-F04B-94BC-10B52C100FBC}">
      <dsp:nvSpPr>
        <dsp:cNvPr id="0" name=""/>
        <dsp:cNvSpPr/>
      </dsp:nvSpPr>
      <dsp:spPr>
        <a:xfrm>
          <a:off x="0" y="39731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BE2CCE-F9C1-BD41-B278-B85FE2D1C7C8}">
      <dsp:nvSpPr>
        <dsp:cNvPr id="0" name=""/>
        <dsp:cNvSpPr/>
      </dsp:nvSpPr>
      <dsp:spPr>
        <a:xfrm>
          <a:off x="0" y="397314"/>
          <a:ext cx="10515600" cy="395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b="1" kern="1200"/>
            <a:t>Norske senior rekorder:</a:t>
          </a:r>
          <a:endParaRPr lang="en-US" sz="1100" kern="1200"/>
        </a:p>
      </dsp:txBody>
      <dsp:txXfrm>
        <a:off x="0" y="397314"/>
        <a:ext cx="10515600" cy="395189"/>
      </dsp:txXfrm>
    </dsp:sp>
    <dsp:sp modelId="{0DA8F6FB-974D-4246-A6EC-5A3D31266076}">
      <dsp:nvSpPr>
        <dsp:cNvPr id="0" name=""/>
        <dsp:cNvSpPr/>
      </dsp:nvSpPr>
      <dsp:spPr>
        <a:xfrm>
          <a:off x="0" y="79250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EC8A3A-6F08-5743-98FA-D7D3E98DE0BF}">
      <dsp:nvSpPr>
        <dsp:cNvPr id="0" name=""/>
        <dsp:cNvSpPr/>
      </dsp:nvSpPr>
      <dsp:spPr>
        <a:xfrm>
          <a:off x="0" y="792504"/>
          <a:ext cx="10515600" cy="395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/>
            <a:t>2022: Totalt 9, 5 av BSV</a:t>
          </a:r>
          <a:endParaRPr lang="en-US" sz="1100" kern="1200"/>
        </a:p>
      </dsp:txBody>
      <dsp:txXfrm>
        <a:off x="0" y="792504"/>
        <a:ext cx="10515600" cy="395189"/>
      </dsp:txXfrm>
    </dsp:sp>
    <dsp:sp modelId="{A3B1A22A-616F-AF47-AB23-9437AEE59B64}">
      <dsp:nvSpPr>
        <dsp:cNvPr id="0" name=""/>
        <dsp:cNvSpPr/>
      </dsp:nvSpPr>
      <dsp:spPr>
        <a:xfrm>
          <a:off x="0" y="118769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6B3A6F-D390-B649-9FD9-021F6C5ED78F}">
      <dsp:nvSpPr>
        <dsp:cNvPr id="0" name=""/>
        <dsp:cNvSpPr/>
      </dsp:nvSpPr>
      <dsp:spPr>
        <a:xfrm>
          <a:off x="0" y="1187694"/>
          <a:ext cx="10515600" cy="395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/>
            <a:t>2021: Totalt 43, 36 av BSV</a:t>
          </a:r>
          <a:endParaRPr lang="en-US" sz="1100" kern="1200"/>
        </a:p>
      </dsp:txBody>
      <dsp:txXfrm>
        <a:off x="0" y="1187694"/>
        <a:ext cx="10515600" cy="395189"/>
      </dsp:txXfrm>
    </dsp:sp>
    <dsp:sp modelId="{6C6402DD-6767-D942-B72A-57B004A15D30}">
      <dsp:nvSpPr>
        <dsp:cNvPr id="0" name=""/>
        <dsp:cNvSpPr/>
      </dsp:nvSpPr>
      <dsp:spPr>
        <a:xfrm>
          <a:off x="0" y="158288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F49BFC-FC76-2647-A9B4-FCC4EC856FF1}">
      <dsp:nvSpPr>
        <dsp:cNvPr id="0" name=""/>
        <dsp:cNvSpPr/>
      </dsp:nvSpPr>
      <dsp:spPr>
        <a:xfrm>
          <a:off x="0" y="1582884"/>
          <a:ext cx="10515600" cy="395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/>
            <a:t>2020: Totalt 8, 6 av BSV</a:t>
          </a:r>
          <a:endParaRPr lang="en-US" sz="1100" kern="1200"/>
        </a:p>
      </dsp:txBody>
      <dsp:txXfrm>
        <a:off x="0" y="1582884"/>
        <a:ext cx="10515600" cy="395189"/>
      </dsp:txXfrm>
    </dsp:sp>
    <dsp:sp modelId="{34864C91-1E00-3540-9D8E-B7C2085907A7}">
      <dsp:nvSpPr>
        <dsp:cNvPr id="0" name=""/>
        <dsp:cNvSpPr/>
      </dsp:nvSpPr>
      <dsp:spPr>
        <a:xfrm>
          <a:off x="0" y="197807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27D467-6F4D-554A-952E-B8110CD92583}">
      <dsp:nvSpPr>
        <dsp:cNvPr id="0" name=""/>
        <dsp:cNvSpPr/>
      </dsp:nvSpPr>
      <dsp:spPr>
        <a:xfrm>
          <a:off x="0" y="1978074"/>
          <a:ext cx="10515600" cy="395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/>
            <a:t>2019: Totalt 49, 37 av BSV</a:t>
          </a:r>
          <a:endParaRPr lang="en-US" sz="1100" kern="1200"/>
        </a:p>
      </dsp:txBody>
      <dsp:txXfrm>
        <a:off x="0" y="1978074"/>
        <a:ext cx="10515600" cy="395189"/>
      </dsp:txXfrm>
    </dsp:sp>
    <dsp:sp modelId="{9A91144A-EDD9-954C-8E0F-3A46A0A62476}">
      <dsp:nvSpPr>
        <dsp:cNvPr id="0" name=""/>
        <dsp:cNvSpPr/>
      </dsp:nvSpPr>
      <dsp:spPr>
        <a:xfrm>
          <a:off x="0" y="237326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92C099-1E68-1B48-89E8-939E3F692386}">
      <dsp:nvSpPr>
        <dsp:cNvPr id="0" name=""/>
        <dsp:cNvSpPr/>
      </dsp:nvSpPr>
      <dsp:spPr>
        <a:xfrm>
          <a:off x="0" y="2373263"/>
          <a:ext cx="10515600" cy="395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/>
            <a:t>2018: Totalt 27, 22 av BSV</a:t>
          </a:r>
          <a:endParaRPr lang="en-US" sz="1100" kern="1200"/>
        </a:p>
      </dsp:txBody>
      <dsp:txXfrm>
        <a:off x="0" y="2373263"/>
        <a:ext cx="10515600" cy="395189"/>
      </dsp:txXfrm>
    </dsp:sp>
    <dsp:sp modelId="{45042ACE-EF1F-2D49-94A8-711AE17B7D69}">
      <dsp:nvSpPr>
        <dsp:cNvPr id="0" name=""/>
        <dsp:cNvSpPr/>
      </dsp:nvSpPr>
      <dsp:spPr>
        <a:xfrm>
          <a:off x="0" y="276845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DE6389-AE34-0146-A056-E962ABD15FBD}">
      <dsp:nvSpPr>
        <dsp:cNvPr id="0" name=""/>
        <dsp:cNvSpPr/>
      </dsp:nvSpPr>
      <dsp:spPr>
        <a:xfrm>
          <a:off x="0" y="2768453"/>
          <a:ext cx="10515600" cy="395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/>
            <a:t>2017: Totalt 33, 12 av BSV</a:t>
          </a:r>
          <a:br>
            <a:rPr lang="nb-NO" sz="1100" kern="1200"/>
          </a:br>
          <a:endParaRPr lang="en-US" sz="1100" kern="1200"/>
        </a:p>
      </dsp:txBody>
      <dsp:txXfrm>
        <a:off x="0" y="2768453"/>
        <a:ext cx="10515600" cy="395189"/>
      </dsp:txXfrm>
    </dsp:sp>
    <dsp:sp modelId="{0AEDE585-3446-A644-AB57-3E8000715EBA}">
      <dsp:nvSpPr>
        <dsp:cNvPr id="0" name=""/>
        <dsp:cNvSpPr/>
      </dsp:nvSpPr>
      <dsp:spPr>
        <a:xfrm>
          <a:off x="0" y="316364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85AA08-7FF5-BE43-AB18-9811B9AB15F4}">
      <dsp:nvSpPr>
        <dsp:cNvPr id="0" name=""/>
        <dsp:cNvSpPr/>
      </dsp:nvSpPr>
      <dsp:spPr>
        <a:xfrm>
          <a:off x="0" y="3163643"/>
          <a:ext cx="10515600" cy="395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/>
            <a:t>Totalt norske 170 rekorder, siste 5 år, 119 av BSV</a:t>
          </a:r>
          <a:endParaRPr lang="en-US" sz="1100" kern="1200"/>
        </a:p>
      </dsp:txBody>
      <dsp:txXfrm>
        <a:off x="0" y="3163643"/>
        <a:ext cx="10515600" cy="395189"/>
      </dsp:txXfrm>
    </dsp:sp>
    <dsp:sp modelId="{43695FD2-EF18-EB4F-B8EB-080FBAF4E30B}">
      <dsp:nvSpPr>
        <dsp:cNvPr id="0" name=""/>
        <dsp:cNvSpPr/>
      </dsp:nvSpPr>
      <dsp:spPr>
        <a:xfrm>
          <a:off x="0" y="355883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69A40B-82A7-3647-BC2A-78263CD955AF}">
      <dsp:nvSpPr>
        <dsp:cNvPr id="0" name=""/>
        <dsp:cNvSpPr/>
      </dsp:nvSpPr>
      <dsp:spPr>
        <a:xfrm>
          <a:off x="0" y="3558833"/>
          <a:ext cx="10515600" cy="395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/>
            <a:t>8 utøvere har satt individuelle rekorder</a:t>
          </a:r>
          <a:endParaRPr lang="en-US" sz="1100" kern="1200"/>
        </a:p>
      </dsp:txBody>
      <dsp:txXfrm>
        <a:off x="0" y="3558833"/>
        <a:ext cx="10515600" cy="395189"/>
      </dsp:txXfrm>
    </dsp:sp>
    <dsp:sp modelId="{D0DA5DB2-3474-E548-BEB8-6EB09D9C9472}">
      <dsp:nvSpPr>
        <dsp:cNvPr id="0" name=""/>
        <dsp:cNvSpPr/>
      </dsp:nvSpPr>
      <dsp:spPr>
        <a:xfrm>
          <a:off x="0" y="395402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90C72E-8FEB-C549-AE5C-C768AD25EC91}">
      <dsp:nvSpPr>
        <dsp:cNvPr id="0" name=""/>
        <dsp:cNvSpPr/>
      </dsp:nvSpPr>
      <dsp:spPr>
        <a:xfrm>
          <a:off x="0" y="3954023"/>
          <a:ext cx="10515600" cy="395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/>
            <a:t>?? juniorrekorder</a:t>
          </a:r>
          <a:endParaRPr lang="en-US" sz="1100" kern="1200"/>
        </a:p>
      </dsp:txBody>
      <dsp:txXfrm>
        <a:off x="0" y="3954023"/>
        <a:ext cx="10515600" cy="3951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3823E8-4554-4E79-A701-360E87371507}">
      <dsp:nvSpPr>
        <dsp:cNvPr id="0" name=""/>
        <dsp:cNvSpPr/>
      </dsp:nvSpPr>
      <dsp:spPr>
        <a:xfrm>
          <a:off x="42044" y="648754"/>
          <a:ext cx="888910" cy="88891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7A7AE5-C262-441D-83ED-9E9999F82725}">
      <dsp:nvSpPr>
        <dsp:cNvPr id="0" name=""/>
        <dsp:cNvSpPr/>
      </dsp:nvSpPr>
      <dsp:spPr>
        <a:xfrm>
          <a:off x="228716" y="835425"/>
          <a:ext cx="515568" cy="51556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39625F-5217-47EF-AD64-4467A6D4B275}">
      <dsp:nvSpPr>
        <dsp:cNvPr id="0" name=""/>
        <dsp:cNvSpPr/>
      </dsp:nvSpPr>
      <dsp:spPr>
        <a:xfrm>
          <a:off x="1121436" y="648754"/>
          <a:ext cx="2095289" cy="8889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/>
            <a:t>Skape nye inntektskilder</a:t>
          </a:r>
          <a:endParaRPr lang="en-US" sz="1700" kern="1200"/>
        </a:p>
      </dsp:txBody>
      <dsp:txXfrm>
        <a:off x="1121436" y="648754"/>
        <a:ext cx="2095289" cy="888910"/>
      </dsp:txXfrm>
    </dsp:sp>
    <dsp:sp modelId="{D9E9BCF6-A065-4A05-A834-0218B879B780}">
      <dsp:nvSpPr>
        <dsp:cNvPr id="0" name=""/>
        <dsp:cNvSpPr/>
      </dsp:nvSpPr>
      <dsp:spPr>
        <a:xfrm>
          <a:off x="3581813" y="648754"/>
          <a:ext cx="888910" cy="88891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274284-4992-4CC1-931F-E1F849DFD90D}">
      <dsp:nvSpPr>
        <dsp:cNvPr id="0" name=""/>
        <dsp:cNvSpPr/>
      </dsp:nvSpPr>
      <dsp:spPr>
        <a:xfrm>
          <a:off x="3768484" y="835425"/>
          <a:ext cx="515568" cy="51556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B9ED66-BFFF-45DB-A00F-F28E8B7CD41B}">
      <dsp:nvSpPr>
        <dsp:cNvPr id="0" name=""/>
        <dsp:cNvSpPr/>
      </dsp:nvSpPr>
      <dsp:spPr>
        <a:xfrm>
          <a:off x="4661204" y="648754"/>
          <a:ext cx="2095289" cy="8889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dirty="0" err="1"/>
            <a:t>Swimathon</a:t>
          </a:r>
          <a:r>
            <a:rPr lang="nb-NO" sz="1700" kern="1200" dirty="0"/>
            <a:t>, camps,…</a:t>
          </a:r>
          <a:endParaRPr lang="en-US" sz="1700" kern="1200" dirty="0"/>
        </a:p>
      </dsp:txBody>
      <dsp:txXfrm>
        <a:off x="4661204" y="648754"/>
        <a:ext cx="2095289" cy="888910"/>
      </dsp:txXfrm>
    </dsp:sp>
    <dsp:sp modelId="{359D11EA-FBAD-2743-A72C-085CE0DB5423}">
      <dsp:nvSpPr>
        <dsp:cNvPr id="0" name=""/>
        <dsp:cNvSpPr/>
      </dsp:nvSpPr>
      <dsp:spPr>
        <a:xfrm>
          <a:off x="42044" y="2167551"/>
          <a:ext cx="888910" cy="88891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3E6FB9-12D1-5B48-8001-7ED3FB252AD4}">
      <dsp:nvSpPr>
        <dsp:cNvPr id="0" name=""/>
        <dsp:cNvSpPr/>
      </dsp:nvSpPr>
      <dsp:spPr>
        <a:xfrm>
          <a:off x="228716" y="2354223"/>
          <a:ext cx="515568" cy="515568"/>
        </a:xfrm>
        <a:prstGeom prst="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724BD2-FD88-B240-AE68-111ACEF72731}">
      <dsp:nvSpPr>
        <dsp:cNvPr id="0" name=""/>
        <dsp:cNvSpPr/>
      </dsp:nvSpPr>
      <dsp:spPr>
        <a:xfrm>
          <a:off x="1121436" y="2167551"/>
          <a:ext cx="2095289" cy="8889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dirty="0"/>
            <a:t>Fadderordning</a:t>
          </a:r>
        </a:p>
      </dsp:txBody>
      <dsp:txXfrm>
        <a:off x="1121436" y="2167551"/>
        <a:ext cx="2095289" cy="888910"/>
      </dsp:txXfrm>
    </dsp:sp>
    <dsp:sp modelId="{8C7ABCB7-9DCA-F040-819A-8E23EDE31A2C}">
      <dsp:nvSpPr>
        <dsp:cNvPr id="0" name=""/>
        <dsp:cNvSpPr/>
      </dsp:nvSpPr>
      <dsp:spPr>
        <a:xfrm>
          <a:off x="3581813" y="2167551"/>
          <a:ext cx="888910" cy="88891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DBBF4A-BBB8-AB4E-914C-46E33DF5027E}">
      <dsp:nvSpPr>
        <dsp:cNvPr id="0" name=""/>
        <dsp:cNvSpPr/>
      </dsp:nvSpPr>
      <dsp:spPr>
        <a:xfrm>
          <a:off x="3768484" y="2354223"/>
          <a:ext cx="515568" cy="515568"/>
        </a:xfrm>
        <a:prstGeom prst="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F851FA-D367-AC42-8492-CC194CE0F4FD}">
      <dsp:nvSpPr>
        <dsp:cNvPr id="0" name=""/>
        <dsp:cNvSpPr/>
      </dsp:nvSpPr>
      <dsp:spPr>
        <a:xfrm>
          <a:off x="4661204" y="2167551"/>
          <a:ext cx="2095289" cy="8889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dirty="0"/>
            <a:t>Møter/forelesninger med utøvere og foreldre på ulike partier</a:t>
          </a:r>
        </a:p>
      </dsp:txBody>
      <dsp:txXfrm>
        <a:off x="4661204" y="2167551"/>
        <a:ext cx="2095289" cy="8889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40D287-A435-A541-9DA2-A73F657D78ED}" type="datetimeFigureOut">
              <a:rPr lang="nb-NO" smtClean="0"/>
              <a:t>16.03.2023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1DFBFC-36A9-1442-BF81-12159F17AD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0140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Ønsker ikke trene så hardt, andre prioriteringer (hytte, </a:t>
            </a:r>
            <a:r>
              <a:rPr lang="nb-NO" dirty="0" err="1"/>
              <a:t>gaming</a:t>
            </a:r>
            <a:r>
              <a:rPr lang="nb-NO" dirty="0"/>
              <a:t>…), studier etter </a:t>
            </a:r>
            <a:r>
              <a:rPr lang="nb-NO" dirty="0" err="1"/>
              <a:t>vg</a:t>
            </a:r>
            <a:r>
              <a:rPr lang="nb-NO" dirty="0"/>
              <a:t> (flytter), har begynt for sent, naivisme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1DFBFC-36A9-1442-BF81-12159F17ADA2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0472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F641296-1252-4B40-BF46-22347914D7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13246878-710E-CB42-9EAA-95DF52C8FF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6291ACC-D830-0C45-B07D-8D620C1C1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FCE8B-C170-4A4E-B8A5-2797C68120EE}" type="datetimeFigureOut">
              <a:rPr lang="nb-NO" smtClean="0"/>
              <a:t>16.03.2023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67D1C32-216F-8C4F-9C49-C1C97D34C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1A5A1C5-EEAB-294B-88CF-A91381A31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1E53B-E815-0A43-9E28-31FA5DBE5A7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22562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09AADF3-9D6A-E74E-8413-A16850706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646CE9B4-A1D6-FB49-80A2-8361BB3941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410B99B-974F-F149-A17C-39F570DDD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FCE8B-C170-4A4E-B8A5-2797C68120EE}" type="datetimeFigureOut">
              <a:rPr lang="nb-NO" smtClean="0"/>
              <a:t>16.03.2023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4E00228-8836-8445-93C6-706DD293A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75FFF28-90CF-9144-B3A4-C38F5198A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1E53B-E815-0A43-9E28-31FA5DBE5A7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11064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B7C9F410-F07D-4840-A4C3-041A438DFB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340E599D-387C-8144-9F63-7FCBAEDF53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346FD4C-55CE-E945-91E9-88B33BD69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FCE8B-C170-4A4E-B8A5-2797C68120EE}" type="datetimeFigureOut">
              <a:rPr lang="nb-NO" smtClean="0"/>
              <a:t>16.03.2023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A72BDBE-587B-2A42-8A8F-399B8A70D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7388732-C9E8-5640-8EFF-5D496DB3D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1E53B-E815-0A43-9E28-31FA5DBE5A7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10670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 og undertittel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416719" y="2232422"/>
            <a:ext cx="11358563" cy="1437680"/>
          </a:xfrm>
          <a:prstGeom prst="rect">
            <a:avLst/>
          </a:prstGeom>
        </p:spPr>
        <p:txBody>
          <a:bodyPr lIns="0" tIns="0" rIns="0" bIns="0"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5484">
                <a:solidFill>
                  <a:srgbClr val="515151"/>
                </a:solidFill>
              </a:rPr>
              <a:t>Titteltekst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416719" y="3759398"/>
            <a:ext cx="11358563" cy="86618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spcBef>
                <a:spcPts val="0"/>
              </a:spcBef>
              <a:buSzTx/>
              <a:buNone/>
              <a:tabLst>
                <a:tab pos="589338" algn="l"/>
              </a:tabLst>
              <a:defRPr sz="2391"/>
            </a:lvl1pPr>
            <a:lvl2pPr marL="0" indent="0" algn="ctr">
              <a:spcBef>
                <a:spcPts val="0"/>
              </a:spcBef>
              <a:buSzTx/>
              <a:buNone/>
              <a:tabLst>
                <a:tab pos="589338" algn="l"/>
              </a:tabLst>
              <a:defRPr sz="2391"/>
            </a:lvl2pPr>
            <a:lvl3pPr marL="0" indent="0" algn="ctr">
              <a:spcBef>
                <a:spcPts val="0"/>
              </a:spcBef>
              <a:buSzTx/>
              <a:buNone/>
              <a:tabLst>
                <a:tab pos="589338" algn="l"/>
              </a:tabLst>
              <a:defRPr sz="2391"/>
            </a:lvl3pPr>
            <a:lvl4pPr marL="0" indent="0" algn="ctr">
              <a:spcBef>
                <a:spcPts val="0"/>
              </a:spcBef>
              <a:buSzTx/>
              <a:buNone/>
              <a:tabLst>
                <a:tab pos="589338" algn="l"/>
              </a:tabLst>
              <a:defRPr sz="2391"/>
            </a:lvl4pPr>
            <a:lvl5pPr marL="0" indent="0" algn="ctr">
              <a:spcBef>
                <a:spcPts val="0"/>
              </a:spcBef>
              <a:buSzTx/>
              <a:buNone/>
              <a:tabLst>
                <a:tab pos="589338" algn="l"/>
              </a:tabLst>
              <a:defRPr sz="2391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391">
                <a:solidFill>
                  <a:srgbClr val="728FBC"/>
                </a:solidFill>
              </a:rPr>
              <a:t>Brødtekst nivå én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391">
                <a:solidFill>
                  <a:srgbClr val="728FBC"/>
                </a:solidFill>
              </a:rPr>
              <a:t>Brødtekst nivå to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391">
                <a:solidFill>
                  <a:srgbClr val="728FBC"/>
                </a:solidFill>
              </a:rPr>
              <a:t>Brødtekst nivå tre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391">
                <a:solidFill>
                  <a:srgbClr val="728FBC"/>
                </a:solidFill>
              </a:rPr>
              <a:t>Brødtekst nivå fire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391">
                <a:solidFill>
                  <a:srgbClr val="728FBC"/>
                </a:solidFill>
              </a:rPr>
              <a:t>Brødtekst nivå fem</a:t>
            </a:r>
          </a:p>
        </p:txBody>
      </p:sp>
    </p:spTree>
    <p:extLst>
      <p:ext uri="{BB962C8B-B14F-4D97-AF65-F5344CB8AC3E}">
        <p14:creationId xmlns:p14="http://schemas.microsoft.com/office/powerpoint/2010/main" val="69199784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2BF119A-D442-5948-A5BA-CB737E4EB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817438A-DB47-DE46-9803-CEFC40403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B105666-73B4-154B-BD95-1B341847B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FCE8B-C170-4A4E-B8A5-2797C68120EE}" type="datetimeFigureOut">
              <a:rPr lang="nb-NO" smtClean="0"/>
              <a:t>16.03.2023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136567C-2976-6246-BEE5-35930F6CD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4EFF570-EFEF-434C-B64B-B2392C2C4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1E53B-E815-0A43-9E28-31FA5DBE5A7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7282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A5D5086-5DDE-0042-BF38-2FD608064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66DAE8A-A4FD-AA4F-AD3C-06953ACDEE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7B6205B-ED3C-EB4D-9E20-1ACEBCD50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FCE8B-C170-4A4E-B8A5-2797C68120EE}" type="datetimeFigureOut">
              <a:rPr lang="nb-NO" smtClean="0"/>
              <a:t>16.03.2023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0BCB473-ABC7-E24E-B226-3EC5C7547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850816C-0987-BC42-856C-7D41AE4BE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1E53B-E815-0A43-9E28-31FA5DBE5A7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98443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B266DC2-2415-B649-984C-9C7914617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AC951BB-8DAA-4B4E-8AE5-2C1D99071A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225A411-76C6-F744-B5CE-96D91A92C0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6BCD464-869A-D646-9B65-2FB1F95FF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FCE8B-C170-4A4E-B8A5-2797C68120EE}" type="datetimeFigureOut">
              <a:rPr lang="nb-NO" smtClean="0"/>
              <a:t>16.03.2023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58BED051-E6E9-EE4F-90D4-96741BEDB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A1298B5-9185-8A45-848E-745D2F2EB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1E53B-E815-0A43-9E28-31FA5DBE5A7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5666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EDBDBCB-5B14-3C45-947C-5DB2F4175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E811E59-B3F3-2440-BDDC-35795993D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60265D8-E130-4147-92F1-BF766E00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6A638637-1FBF-FE4D-AB79-09156884AE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AC3C22C2-E697-7F4A-8587-31D0A61653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1575A045-2BE3-784F-8E0D-29489332E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FCE8B-C170-4A4E-B8A5-2797C68120EE}" type="datetimeFigureOut">
              <a:rPr lang="nb-NO" smtClean="0"/>
              <a:t>16.03.2023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51CF3200-B8E6-4947-9E8B-1A684B7FD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C8F4FE6C-3E89-054E-981D-F6121CC2A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1E53B-E815-0A43-9E28-31FA5DBE5A7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8697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67D8F2A-49D9-1C4B-9110-77A44E5C6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C06AF739-3CD0-3642-B6CC-2CAB62CB4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FCE8B-C170-4A4E-B8A5-2797C68120EE}" type="datetimeFigureOut">
              <a:rPr lang="nb-NO" smtClean="0"/>
              <a:t>16.03.2023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6B11ABC2-1241-BF40-A063-5F2E9BAA8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3A3F198-6F6C-0342-913F-C4BE6C011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1E53B-E815-0A43-9E28-31FA5DBE5A7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33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2FC1B13C-CF47-B744-A0FC-44A61D200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FCE8B-C170-4A4E-B8A5-2797C68120EE}" type="datetimeFigureOut">
              <a:rPr lang="nb-NO" smtClean="0"/>
              <a:t>16.03.2023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8AD053F0-3064-114A-809B-83C142F37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C6CBF48F-D05B-7848-9A5E-A49D85BF8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1E53B-E815-0A43-9E28-31FA5DBE5A7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22958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72FCA1A-6375-EF4C-AA77-1105BB9EB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653599E-61DE-EB45-8246-FC20FD00C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56F29B27-95D4-7A42-AF30-56FDF39660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B35A929-59A6-BD4F-8020-9DF74E626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FCE8B-C170-4A4E-B8A5-2797C68120EE}" type="datetimeFigureOut">
              <a:rPr lang="nb-NO" smtClean="0"/>
              <a:t>16.03.2023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56B2B30E-4BF1-AE41-94BF-03EEDEB8C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DE65288-B4D1-6444-AA08-D9DA2B750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1E53B-E815-0A43-9E28-31FA5DBE5A7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50071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9E0E758-1C85-4F43-A558-58AB83736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DD13B855-B96D-B849-8187-2308DB0D23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C3681E01-29B0-4142-AFB9-C654B3E47B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4C92FA5-2FE9-0A48-8496-1EEC88A35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FCE8B-C170-4A4E-B8A5-2797C68120EE}" type="datetimeFigureOut">
              <a:rPr lang="nb-NO" smtClean="0"/>
              <a:t>16.03.2023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74645C0-4EBD-5643-9050-6CC7E959D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584DAA5-66E2-4D4C-A2B5-0E827DF35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1E53B-E815-0A43-9E28-31FA5DBE5A7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70168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59EEEE7A-7D49-BD49-9075-3FC8E8097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A720423-ED50-C24B-AA87-78D26C8F9D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5DC735A-59C8-9E47-95DC-D9E0A167C5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FCE8B-C170-4A4E-B8A5-2797C68120EE}" type="datetimeFigureOut">
              <a:rPr lang="nb-NO" smtClean="0"/>
              <a:t>16.03.2023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246AEF7-F5A5-AB48-989C-E6186E6E86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8103AEF-E3CE-D84A-BF67-E7685513F6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1E53B-E815-0A43-9E28-31FA5DBE5A7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018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AAB8EDC3-1C0D-4505-A2C7-839A5161F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069E294-3813-4588-9E9C-AEA08F9C4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j0407444.jpg"/>
          <p:cNvPicPr/>
          <p:nvPr/>
        </p:nvPicPr>
        <p:blipFill rotWithShape="1">
          <a:blip r:embed="rId2">
            <a:alphaModFix amt="40000"/>
          </a:blip>
          <a:srcRect t="15730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37" name="Shape 37"/>
          <p:cNvSpPr>
            <a:spLocks noGrp="1"/>
          </p:cNvSpPr>
          <p:nvPr>
            <p:ph type="title"/>
          </p:nvPr>
        </p:nvSpPr>
        <p:spPr>
          <a:xfrm>
            <a:off x="838343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Bærumsvømmerne</a:t>
            </a:r>
          </a:p>
        </p:txBody>
      </p:sp>
      <p:sp>
        <p:nvSpPr>
          <p:cNvPr id="38" name="Shape 38"/>
          <p:cNvSpPr>
            <a:spLocks noGrp="1"/>
          </p:cNvSpPr>
          <p:nvPr>
            <p:ph type="body" idx="1"/>
          </p:nvPr>
        </p:nvSpPr>
        <p:spPr>
          <a:xfrm>
            <a:off x="838344" y="2013625"/>
            <a:ext cx="4614759" cy="4163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tabLst>
                <a:tab pos="838200" algn="l"/>
              </a:tabLst>
            </a:lvl1pPr>
          </a:lstStyle>
          <a:p>
            <a:pPr indent="-2286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lang="en-US" sz="2000">
                <a:solidFill>
                  <a:srgbClr val="FFFFFF"/>
                </a:solidFill>
              </a:rPr>
              <a:t>Presentasjon </a:t>
            </a:r>
            <a:r>
              <a:rPr lang="en-US" sz="2000" b="1">
                <a:solidFill>
                  <a:srgbClr val="FFFFFF"/>
                </a:solidFill>
                <a:effectLst/>
              </a:rPr>
              <a:t>Östsvenska simförbundets årsmöteskonferens </a:t>
            </a:r>
            <a:endParaRPr lang="en-US" sz="2000">
              <a:solidFill>
                <a:srgbClr val="FFFFFF"/>
              </a:solidFill>
            </a:endParaRPr>
          </a:p>
          <a:p>
            <a:pPr lvl="0" indent="-228600" algn="l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endParaRPr lang="en-US" sz="2000">
              <a:solidFill>
                <a:srgbClr val="FFFFFF"/>
              </a:solidFill>
            </a:endParaRPr>
          </a:p>
        </p:txBody>
      </p:sp>
      <p:pic>
        <p:nvPicPr>
          <p:cNvPr id="5" name="Bilde 4" descr="Et bilde som inneholder logo&#10;&#10;Automatisk generert beskrivelse">
            <a:extLst>
              <a:ext uri="{FF2B5EF4-FFF2-40B4-BE49-F238E27FC236}">
                <a16:creationId xmlns:a16="http://schemas.microsoft.com/office/drawing/2014/main" id="{740D0AA2-F95F-9590-C8B0-32830F4D4B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156" r="-2" b="9758"/>
          <a:stretch/>
        </p:blipFill>
        <p:spPr>
          <a:xfrm>
            <a:off x="6101338" y="2015168"/>
            <a:ext cx="5283866" cy="4210442"/>
          </a:xfrm>
          <a:custGeom>
            <a:avLst/>
            <a:gdLst/>
            <a:ahLst/>
            <a:cxnLst/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</p:spPr>
      </p:pic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5B7E413C-DED8-E21C-2ABF-503C785509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577" y="5643562"/>
            <a:ext cx="47244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69563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191109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B92D2090-A60E-1C49-9CA3-CAB1AF53D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>
            <a:normAutofit/>
          </a:bodyPr>
          <a:lstStyle/>
          <a:p>
            <a:r>
              <a:rPr lang="nb-NO">
                <a:solidFill>
                  <a:schemeClr val="bg1"/>
                </a:solidFill>
              </a:rPr>
              <a:t>Årsaker til vår posisjon i dag:</a:t>
            </a:r>
            <a:br>
              <a:rPr lang="nb-NO">
                <a:solidFill>
                  <a:schemeClr val="bg1"/>
                </a:solidFill>
              </a:rPr>
            </a:br>
            <a:endParaRPr lang="nb-NO">
              <a:solidFill>
                <a:schemeClr val="bg1"/>
              </a:solidFill>
            </a:endParaRPr>
          </a:p>
        </p:txBody>
      </p:sp>
      <p:pic>
        <p:nvPicPr>
          <p:cNvPr id="6" name="Bilde 5" descr="Et bilde som inneholder person, sitter, kvinne, personer&#10;&#10;Automatisk generert beskrivelse">
            <a:extLst>
              <a:ext uri="{FF2B5EF4-FFF2-40B4-BE49-F238E27FC236}">
                <a16:creationId xmlns:a16="http://schemas.microsoft.com/office/drawing/2014/main" id="{B8D141FF-59D4-9C48-8997-0CEC74909F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51" r="-3" b="-3"/>
          <a:stretch/>
        </p:blipFill>
        <p:spPr>
          <a:xfrm>
            <a:off x="841248" y="2276857"/>
            <a:ext cx="5015484" cy="3900106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7F93AA7-ACCD-AD49-8E7C-FF99E0F40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5270" y="2276857"/>
            <a:ext cx="5015484" cy="390010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nb-NO" sz="1500"/>
          </a:p>
          <a:p>
            <a:r>
              <a:rPr lang="nb-NO" sz="1500"/>
              <a:t>Flere dyktige mennesker med engasjement som har brent for svømmingen og har jobbet hardt</a:t>
            </a:r>
          </a:p>
          <a:p>
            <a:r>
              <a:rPr lang="nb-NO" sz="1500"/>
              <a:t>Kultur  (kan lett ødelegges)</a:t>
            </a:r>
          </a:p>
          <a:p>
            <a:r>
              <a:rPr lang="nb-NO" sz="1500"/>
              <a:t>Miljø, trivsel (på rette premisser)</a:t>
            </a:r>
          </a:p>
          <a:p>
            <a:r>
              <a:rPr lang="nb-NO" sz="1500"/>
              <a:t>Alltid utvikling</a:t>
            </a:r>
          </a:p>
          <a:p>
            <a:r>
              <a:rPr lang="nb-NO" sz="1500"/>
              <a:t>Alle valg velbegrunnede, gjennomtenkte</a:t>
            </a:r>
          </a:p>
          <a:p>
            <a:r>
              <a:rPr lang="nb-NO" sz="1500"/>
              <a:t>Kontinuitet , motivasjon og drive</a:t>
            </a:r>
            <a:br>
              <a:rPr lang="nb-NO" sz="1500"/>
            </a:br>
            <a:r>
              <a:rPr lang="nb-NO" sz="1500"/>
              <a:t>- har vært små bølgedaler , alltid tilbake </a:t>
            </a:r>
            <a:br>
              <a:rPr lang="nb-NO" sz="1500"/>
            </a:br>
            <a:r>
              <a:rPr lang="nb-NO" sz="1500"/>
              <a:t>-jobbet gjennom tøffe tider: dødsfall, samlivsbrudd - alltid resultater og utvikling</a:t>
            </a:r>
          </a:p>
          <a:p>
            <a:r>
              <a:rPr lang="nb-NO" sz="1500"/>
              <a:t>Tillit</a:t>
            </a:r>
            <a:br>
              <a:rPr lang="nb-NO" sz="1500"/>
            </a:br>
            <a:r>
              <a:rPr lang="nb-NO" sz="1500"/>
              <a:t>Fått støtte til å gjøre det vi mener  er rett</a:t>
            </a:r>
            <a:br>
              <a:rPr lang="nb-NO" sz="1500"/>
            </a:br>
            <a:r>
              <a:rPr lang="nb-NO" sz="1500"/>
              <a:t>Styre/ledelse har aldri blandet seg inn i sportslige valg</a:t>
            </a:r>
          </a:p>
          <a:p>
            <a:endParaRPr lang="nb-NO" sz="1500"/>
          </a:p>
        </p:txBody>
      </p:sp>
    </p:spTree>
    <p:extLst>
      <p:ext uri="{BB962C8B-B14F-4D97-AF65-F5344CB8AC3E}">
        <p14:creationId xmlns:p14="http://schemas.microsoft.com/office/powerpoint/2010/main" val="363652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0136052-B335-E343-8FC4-E873291F4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r>
              <a:rPr lang="nb-NO" sz="3600"/>
              <a:t>Filosofi</a:t>
            </a:r>
          </a:p>
        </p:txBody>
      </p:sp>
      <p:pic>
        <p:nvPicPr>
          <p:cNvPr id="5" name="Bilde 4" descr="Et bilde som inneholder vann, sport, svømme, hund&#10;&#10;Automatisk generert beskrivelse">
            <a:extLst>
              <a:ext uri="{FF2B5EF4-FFF2-40B4-BE49-F238E27FC236}">
                <a16:creationId xmlns:a16="http://schemas.microsoft.com/office/drawing/2014/main" id="{2BA96CB7-9923-9443-B61B-7717151309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60" b="12802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6EACA05-0489-D34B-85E4-FD64C9C53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752850"/>
            <a:ext cx="7485413" cy="2452687"/>
          </a:xfrm>
        </p:spPr>
        <p:txBody>
          <a:bodyPr anchor="ctr">
            <a:normAutofit/>
          </a:bodyPr>
          <a:lstStyle/>
          <a:p>
            <a:r>
              <a:rPr lang="nb-NO" sz="1800" dirty="0"/>
              <a:t>kvalitet &amp;teknikk (14-15)</a:t>
            </a:r>
          </a:p>
          <a:p>
            <a:r>
              <a:rPr lang="nb-NO" sz="1800" dirty="0"/>
              <a:t>trivsel &amp;miljø på de rette premissene</a:t>
            </a:r>
          </a:p>
          <a:p>
            <a:r>
              <a:rPr lang="nb-NO" sz="1800" dirty="0"/>
              <a:t>innovasjon (nysgjerrighet)og individtilpasning </a:t>
            </a:r>
          </a:p>
          <a:p>
            <a:r>
              <a:rPr lang="nb-NO" sz="1800" dirty="0"/>
              <a:t>beste praksis (praksis foran teori)</a:t>
            </a:r>
          </a:p>
          <a:p>
            <a:endParaRPr lang="nb-NO" sz="1800" dirty="0"/>
          </a:p>
        </p:txBody>
      </p:sp>
    </p:spTree>
    <p:extLst>
      <p:ext uri="{BB962C8B-B14F-4D97-AF65-F5344CB8AC3E}">
        <p14:creationId xmlns:p14="http://schemas.microsoft.com/office/powerpoint/2010/main" val="2972095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857263D-4286-5A40-9255-7452504C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039" y="365125"/>
            <a:ext cx="7164493" cy="1325563"/>
          </a:xfrm>
        </p:spPr>
        <p:txBody>
          <a:bodyPr>
            <a:normAutofit/>
          </a:bodyPr>
          <a:lstStyle/>
          <a:p>
            <a:r>
              <a:rPr lang="nb-NO"/>
              <a:t>Elitegruppe – hva kjennetegner oss</a:t>
            </a:r>
            <a:endParaRPr lang="nb-NO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5E62A97-158A-4FEB-B7A0-687C7F9487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0060" y="1715781"/>
            <a:ext cx="3425957" cy="3425957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3F6C595-56EB-644C-B648-BDDD92FFC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7515" y="2022601"/>
            <a:ext cx="7161017" cy="4154361"/>
          </a:xfrm>
        </p:spPr>
        <p:txBody>
          <a:bodyPr>
            <a:normAutofit/>
          </a:bodyPr>
          <a:lstStyle/>
          <a:p>
            <a:r>
              <a:rPr lang="nb-NO" sz="1600" dirty="0"/>
              <a:t>Alle legger til rette hverdagen (utsetter utdanning) og er all-in</a:t>
            </a:r>
          </a:p>
          <a:p>
            <a:r>
              <a:rPr lang="nb-NO" sz="1600" dirty="0"/>
              <a:t>Best på teknikk, best på kvalitet</a:t>
            </a:r>
          </a:p>
          <a:p>
            <a:r>
              <a:rPr lang="nb-NO" sz="1600" dirty="0"/>
              <a:t>Grensesprenging</a:t>
            </a:r>
          </a:p>
          <a:p>
            <a:r>
              <a:rPr lang="nb-NO" sz="1600" dirty="0"/>
              <a:t>Risiko</a:t>
            </a:r>
          </a:p>
          <a:p>
            <a:r>
              <a:rPr lang="nb-NO" sz="1600" dirty="0"/>
              <a:t>Alle er seriøse</a:t>
            </a:r>
          </a:p>
          <a:p>
            <a:r>
              <a:rPr lang="nb-NO" sz="1600" dirty="0"/>
              <a:t>Alle må bidra (til nivå og trivsel)</a:t>
            </a:r>
          </a:p>
          <a:p>
            <a:r>
              <a:rPr lang="nb-NO" sz="1600" dirty="0"/>
              <a:t>Bedre sammen enn alene</a:t>
            </a:r>
          </a:p>
          <a:p>
            <a:r>
              <a:rPr lang="nb-NO" sz="1600" dirty="0"/>
              <a:t>Når noen lykkes er det med hjelp av resten</a:t>
            </a:r>
          </a:p>
          <a:p>
            <a:r>
              <a:rPr lang="nb-NO" sz="1600" dirty="0"/>
              <a:t>Grupperegler: bl.a. Kroppsspråk, utstråling. Ikke bare hva en sier.</a:t>
            </a:r>
          </a:p>
          <a:p>
            <a:r>
              <a:rPr lang="nb-NO" sz="1600" dirty="0"/>
              <a:t>Indre justis, men med omtanke</a:t>
            </a:r>
          </a:p>
          <a:p>
            <a:r>
              <a:rPr lang="nb-NO" sz="1600" dirty="0"/>
              <a:t>Motivasjon- DRIVE!</a:t>
            </a:r>
          </a:p>
          <a:p>
            <a:r>
              <a:rPr lang="nb-NO" sz="1600" dirty="0"/>
              <a:t>Ikke nok å være bra utøver – skal være bra person/menneske!</a:t>
            </a:r>
          </a:p>
        </p:txBody>
      </p:sp>
    </p:spTree>
    <p:extLst>
      <p:ext uri="{BB962C8B-B14F-4D97-AF65-F5344CB8AC3E}">
        <p14:creationId xmlns:p14="http://schemas.microsoft.com/office/powerpoint/2010/main" val="25338012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8C89669-0F6F-F749-ACD3-043D3FAA8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254496" cy="1828800"/>
          </a:xfrm>
        </p:spPr>
        <p:txBody>
          <a:bodyPr>
            <a:normAutofit/>
          </a:bodyPr>
          <a:lstStyle/>
          <a:p>
            <a:r>
              <a:rPr lang="nb-NO"/>
              <a:t>Hvordan bli bedre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0CE8D79-5C3C-B548-8DD2-B86A61F26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2576"/>
            <a:ext cx="6254496" cy="3858768"/>
          </a:xfrm>
        </p:spPr>
        <p:txBody>
          <a:bodyPr>
            <a:normAutofit fontScale="92500" lnSpcReduction="10000"/>
          </a:bodyPr>
          <a:lstStyle/>
          <a:p>
            <a:r>
              <a:rPr lang="nb-NO" sz="2200" dirty="0"/>
              <a:t>Nysgjerrig</a:t>
            </a:r>
          </a:p>
          <a:p>
            <a:r>
              <a:rPr lang="nb-NO" sz="2200" dirty="0"/>
              <a:t>Like utfordringer</a:t>
            </a:r>
          </a:p>
          <a:p>
            <a:r>
              <a:rPr lang="nb-NO" sz="2200" dirty="0"/>
              <a:t>Prosess – ikke bare målfokus </a:t>
            </a:r>
          </a:p>
          <a:p>
            <a:r>
              <a:rPr lang="nb-NO" sz="2200" dirty="0"/>
              <a:t>Tålmodig og utålmodig (kan ikke vente til en annen dag)</a:t>
            </a:r>
          </a:p>
          <a:p>
            <a:r>
              <a:rPr lang="nb-NO" sz="2200" dirty="0"/>
              <a:t>Nøye</a:t>
            </a:r>
          </a:p>
          <a:p>
            <a:r>
              <a:rPr lang="nb-NO" sz="2200" dirty="0"/>
              <a:t>Kreativitet og innovasjon</a:t>
            </a:r>
          </a:p>
          <a:p>
            <a:r>
              <a:rPr lang="nb-NO" sz="2200" dirty="0"/>
              <a:t>Sprenge grenser</a:t>
            </a:r>
          </a:p>
          <a:p>
            <a:r>
              <a:rPr lang="nb-NO" sz="2200" dirty="0"/>
              <a:t>Mestringsopplevelser</a:t>
            </a:r>
          </a:p>
          <a:p>
            <a:r>
              <a:rPr lang="nb-NO" sz="2200" dirty="0"/>
              <a:t>Gå «all-in»</a:t>
            </a:r>
          </a:p>
          <a:p>
            <a:r>
              <a:rPr lang="nb-NO" sz="2200" dirty="0"/>
              <a:t>Våge for å vinne: risikovilje</a:t>
            </a:r>
          </a:p>
          <a:p>
            <a:endParaRPr lang="nb-NO" sz="2200" dirty="0"/>
          </a:p>
        </p:txBody>
      </p:sp>
      <p:pic>
        <p:nvPicPr>
          <p:cNvPr id="5" name="Bilde 4" descr="Et bilde som inneholder person, innendørs, tak, kvinne&#10;&#10;Automatisk generert beskrivelse">
            <a:extLst>
              <a:ext uri="{FF2B5EF4-FFF2-40B4-BE49-F238E27FC236}">
                <a16:creationId xmlns:a16="http://schemas.microsoft.com/office/drawing/2014/main" id="{CAD9BBD7-9ACF-4848-A44F-9DC1279EB9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76" r="12869"/>
          <a:stretch/>
        </p:blipFill>
        <p:spPr>
          <a:xfrm>
            <a:off x="7552266" y="10"/>
            <a:ext cx="463973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4590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57C0482-D6AE-7D4D-A5E3-BEBDD870D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anchor="b">
            <a:normAutofit/>
          </a:bodyPr>
          <a:lstStyle/>
          <a:p>
            <a:r>
              <a:rPr lang="nb-NO" sz="4000"/>
              <a:t>Trusler</a:t>
            </a:r>
          </a:p>
        </p:txBody>
      </p:sp>
      <p:pic>
        <p:nvPicPr>
          <p:cNvPr id="5" name="Bilde 4" descr="Et bilde som inneholder person, sport, spill, ung&#10;&#10;Automatisk generert beskrivelse">
            <a:extLst>
              <a:ext uri="{FF2B5EF4-FFF2-40B4-BE49-F238E27FC236}">
                <a16:creationId xmlns:a16="http://schemas.microsoft.com/office/drawing/2014/main" id="{BDC6D02F-D0EC-554F-9AA7-854696F4F8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645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2BC5EE4-9BA5-FE43-8CAC-D71B16846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614612"/>
            <a:ext cx="5291663" cy="375284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b-NO" sz="1800" dirty="0"/>
          </a:p>
          <a:p>
            <a:r>
              <a:rPr lang="nb-NO" sz="1800" dirty="0" err="1"/>
              <a:t>Quick</a:t>
            </a:r>
            <a:r>
              <a:rPr lang="nb-NO" sz="1800" dirty="0"/>
              <a:t> </a:t>
            </a:r>
            <a:r>
              <a:rPr lang="nb-NO" sz="1800" dirty="0" err="1"/>
              <a:t>fix</a:t>
            </a:r>
            <a:r>
              <a:rPr lang="nb-NO" sz="1800" dirty="0"/>
              <a:t> mentalitet</a:t>
            </a:r>
          </a:p>
          <a:p>
            <a:r>
              <a:rPr lang="nb-NO" sz="1800" dirty="0"/>
              <a:t>Skjerm</a:t>
            </a:r>
          </a:p>
          <a:p>
            <a:r>
              <a:rPr lang="nb-NO" sz="1800" dirty="0"/>
              <a:t>Negative krefter (misunnelse, sjalusi, maktkamp: som i de fleste bedrifter)</a:t>
            </a:r>
          </a:p>
          <a:p>
            <a:endParaRPr lang="nb-NO" sz="1800" dirty="0"/>
          </a:p>
          <a:p>
            <a:endParaRPr lang="nb-NO" sz="1800" dirty="0"/>
          </a:p>
        </p:txBody>
      </p:sp>
    </p:spTree>
    <p:extLst>
      <p:ext uri="{BB962C8B-B14F-4D97-AF65-F5344CB8AC3E}">
        <p14:creationId xmlns:p14="http://schemas.microsoft.com/office/powerpoint/2010/main" val="25821011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2E89CBB-3683-9042-B163-09D47F417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>
            <a:normAutofit/>
          </a:bodyPr>
          <a:lstStyle/>
          <a:p>
            <a:r>
              <a:rPr lang="nb-NO">
                <a:solidFill>
                  <a:schemeClr val="bg1"/>
                </a:solidFill>
              </a:rPr>
              <a:t>Styre &amp;ledelse</a:t>
            </a:r>
            <a:br>
              <a:rPr lang="nb-NO">
                <a:solidFill>
                  <a:schemeClr val="bg1"/>
                </a:solidFill>
              </a:rPr>
            </a:br>
            <a:endParaRPr lang="nb-NO">
              <a:solidFill>
                <a:schemeClr val="bg1"/>
              </a:solidFill>
            </a:endParaRPr>
          </a:p>
        </p:txBody>
      </p:sp>
      <p:pic>
        <p:nvPicPr>
          <p:cNvPr id="5" name="Bilde 4" descr="Et bilde som inneholder person, vann, personer, gruppe&#10;&#10;Automatisk generert beskrivelse">
            <a:extLst>
              <a:ext uri="{FF2B5EF4-FFF2-40B4-BE49-F238E27FC236}">
                <a16:creationId xmlns:a16="http://schemas.microsoft.com/office/drawing/2014/main" id="{BAEDCF17-901E-9E46-887A-222B321BFB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" b="4178"/>
          <a:stretch/>
        </p:blipFill>
        <p:spPr>
          <a:xfrm>
            <a:off x="841248" y="2516777"/>
            <a:ext cx="6236208" cy="3660185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4486E34-9BC4-9D49-B4D7-0BE5B8B44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848" y="2516777"/>
            <a:ext cx="3803904" cy="3660185"/>
          </a:xfrm>
        </p:spPr>
        <p:txBody>
          <a:bodyPr anchor="ctr">
            <a:normAutofit/>
          </a:bodyPr>
          <a:lstStyle/>
          <a:p>
            <a:r>
              <a:rPr lang="nb-NO" sz="1200" dirty="0"/>
              <a:t>Arv - skal forvalte denne</a:t>
            </a:r>
          </a:p>
          <a:p>
            <a:r>
              <a:rPr lang="nb-NO" sz="1200" dirty="0"/>
              <a:t>A) Ta vare på/bygge videre. </a:t>
            </a:r>
            <a:br>
              <a:rPr lang="nb-NO" sz="1200" dirty="0"/>
            </a:br>
            <a:r>
              <a:rPr lang="nb-NO" sz="1200" dirty="0"/>
              <a:t>B) Bidra/utvikle</a:t>
            </a:r>
            <a:br>
              <a:rPr lang="nb-NO" sz="1200" dirty="0"/>
            </a:br>
            <a:r>
              <a:rPr lang="nb-NO" sz="1200" dirty="0"/>
              <a:t>Selvfølgelig alltid utvikle videre (nødvendig for org)</a:t>
            </a:r>
          </a:p>
          <a:p>
            <a:r>
              <a:rPr lang="nb-NO" sz="1200" dirty="0"/>
              <a:t>Ønskelig med tett og god kommunikasjon</a:t>
            </a:r>
          </a:p>
          <a:p>
            <a:r>
              <a:rPr lang="nb-NO" sz="1200" dirty="0"/>
              <a:t>Må bli bedre til å jobbe sammen</a:t>
            </a:r>
          </a:p>
          <a:p>
            <a:r>
              <a:rPr lang="nb-NO" sz="1200" dirty="0"/>
              <a:t>Styre:</a:t>
            </a:r>
            <a:br>
              <a:rPr lang="nb-NO" sz="1200" dirty="0"/>
            </a:br>
            <a:r>
              <a:rPr lang="nb-NO" sz="1200" dirty="0"/>
              <a:t>-balansert</a:t>
            </a:r>
            <a:br>
              <a:rPr lang="nb-NO" sz="1200" dirty="0"/>
            </a:br>
            <a:r>
              <a:rPr lang="nb-NO" sz="1200" dirty="0"/>
              <a:t>-objektive</a:t>
            </a:r>
            <a:br>
              <a:rPr lang="nb-NO" sz="1200" dirty="0"/>
            </a:br>
            <a:r>
              <a:rPr lang="nb-NO" sz="1200" dirty="0"/>
              <a:t>-kontinuitet</a:t>
            </a:r>
            <a:br>
              <a:rPr lang="nb-NO" sz="1200" dirty="0"/>
            </a:br>
            <a:endParaRPr lang="nb-NO" sz="1200" dirty="0"/>
          </a:p>
          <a:p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3472994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øy kontorbygning sett nedenfra og opp">
            <a:extLst>
              <a:ext uri="{FF2B5EF4-FFF2-40B4-BE49-F238E27FC236}">
                <a16:creationId xmlns:a16="http://schemas.microsoft.com/office/drawing/2014/main" id="{119D02C4-6676-46BA-8002-ED80F67D6E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31" r="1357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0CD42D3-E233-F7C4-47EA-7DB20BF7C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nb-NO" sz="4000"/>
              <a:t>Nåværende situasjon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D4A479C-8E7C-4454-1C74-380EF7572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r>
              <a:rPr lang="nb-NO" sz="2000" dirty="0"/>
              <a:t>Økonomisk vanskelig situasjon</a:t>
            </a:r>
          </a:p>
          <a:p>
            <a:r>
              <a:rPr lang="nb-NO" sz="2000" dirty="0"/>
              <a:t>Andre klubber med sterk økonomi</a:t>
            </a:r>
          </a:p>
          <a:p>
            <a:r>
              <a:rPr lang="nb-NO" sz="2000" dirty="0"/>
              <a:t>Topputøvere borte</a:t>
            </a:r>
          </a:p>
          <a:p>
            <a:r>
              <a:rPr lang="nb-NO" sz="2000" dirty="0"/>
              <a:t>Ny 50-metershall</a:t>
            </a:r>
          </a:p>
          <a:p>
            <a:r>
              <a:rPr lang="nb-NO" sz="2000" dirty="0"/>
              <a:t>Beste UM-klubb</a:t>
            </a:r>
          </a:p>
          <a:p>
            <a:r>
              <a:rPr lang="nb-NO" sz="2000" dirty="0"/>
              <a:t>Ny generasjon</a:t>
            </a:r>
          </a:p>
          <a:p>
            <a:r>
              <a:rPr lang="nb-NO" sz="2000" dirty="0"/>
              <a:t>Trenerteam som jobber sammen</a:t>
            </a:r>
          </a:p>
        </p:txBody>
      </p:sp>
    </p:spTree>
    <p:extLst>
      <p:ext uri="{BB962C8B-B14F-4D97-AF65-F5344CB8AC3E}">
        <p14:creationId xmlns:p14="http://schemas.microsoft.com/office/powerpoint/2010/main" val="39517313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71A13B9-3193-E594-0B2E-CF32348EE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3733" y="548464"/>
            <a:ext cx="6798541" cy="1675623"/>
          </a:xfrm>
        </p:spPr>
        <p:txBody>
          <a:bodyPr anchor="b">
            <a:normAutofit/>
          </a:bodyPr>
          <a:lstStyle/>
          <a:p>
            <a:r>
              <a:rPr lang="nb-NO" sz="4000"/>
              <a:t>Kommende endringer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1D0A00-11C8-D285-5555-CF63889BA5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354" r="24800" b="-1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graphicFrame>
        <p:nvGraphicFramePr>
          <p:cNvPr id="5" name="Plassholder for innhold 2">
            <a:extLst>
              <a:ext uri="{FF2B5EF4-FFF2-40B4-BE49-F238E27FC236}">
                <a16:creationId xmlns:a16="http://schemas.microsoft.com/office/drawing/2014/main" id="{3F53C5B5-1DA0-48FE-CCEF-CE905C2853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5147633"/>
              </p:ext>
            </p:extLst>
          </p:nvPr>
        </p:nvGraphicFramePr>
        <p:xfrm>
          <a:off x="4553734" y="2409830"/>
          <a:ext cx="6798539" cy="3705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67818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BE4B4A4-956E-7EAE-74CF-ED5614F65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nb-NO" dirty="0"/>
              <a:t>Faktorer for å lykkes som klubb sportslig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5D21A91-4F54-9364-8D8C-00F1414A4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/>
          </a:bodyPr>
          <a:lstStyle/>
          <a:p>
            <a:r>
              <a:rPr lang="nb-NO" sz="1900" dirty="0"/>
              <a:t>Sportslig plan (levende dokument)</a:t>
            </a:r>
          </a:p>
          <a:p>
            <a:r>
              <a:rPr lang="nb-NO" sz="1900" dirty="0"/>
              <a:t>Dyktige og engasjerte trenere</a:t>
            </a:r>
          </a:p>
          <a:p>
            <a:r>
              <a:rPr lang="nb-NO" sz="1900" dirty="0"/>
              <a:t>Miljø blant trenere</a:t>
            </a:r>
          </a:p>
          <a:p>
            <a:r>
              <a:rPr lang="nb-NO" sz="1900" dirty="0"/>
              <a:t>Kompetansedeling trenere</a:t>
            </a:r>
          </a:p>
          <a:p>
            <a:r>
              <a:rPr lang="nb-NO" sz="1900" dirty="0"/>
              <a:t>Miljø klubb og ledelse</a:t>
            </a:r>
          </a:p>
          <a:p>
            <a:r>
              <a:rPr lang="nb-NO" sz="1900" dirty="0"/>
              <a:t>Vilje til å jobbe hardt</a:t>
            </a:r>
          </a:p>
          <a:p>
            <a:r>
              <a:rPr lang="nb-NO" sz="1900" dirty="0"/>
              <a:t>Økonomi</a:t>
            </a:r>
          </a:p>
          <a:p>
            <a:r>
              <a:rPr lang="nb-NO" sz="1900" dirty="0"/>
              <a:t>Kompetansedeling utøvere </a:t>
            </a:r>
          </a:p>
          <a:p>
            <a:r>
              <a:rPr lang="nb-NO" sz="1900" dirty="0"/>
              <a:t>Kultur (prestasjons-, trenings-, mestrings-)</a:t>
            </a:r>
          </a:p>
          <a:p>
            <a:endParaRPr lang="nb-NO" sz="1900" dirty="0"/>
          </a:p>
          <a:p>
            <a:endParaRPr lang="nb-NO" sz="1900" dirty="0"/>
          </a:p>
        </p:txBody>
      </p:sp>
      <p:pic>
        <p:nvPicPr>
          <p:cNvPr id="5" name="Picture 4" descr="Justerte barbell plater">
            <a:extLst>
              <a:ext uri="{FF2B5EF4-FFF2-40B4-BE49-F238E27FC236}">
                <a16:creationId xmlns:a16="http://schemas.microsoft.com/office/drawing/2014/main" id="{76781E58-938B-A9FD-BD03-B58041B8C9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423" r="11104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53082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943470E-BCF7-7DCD-F6AD-9F796EBF0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nb-NO" dirty="0"/>
              <a:t>Trenere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4D4B604-3883-8040-61EE-39BBE1217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/>
          </a:bodyPr>
          <a:lstStyle/>
          <a:p>
            <a:r>
              <a:rPr lang="nb-NO" sz="2000"/>
              <a:t>Beste praksis foran teori</a:t>
            </a:r>
          </a:p>
          <a:p>
            <a:r>
              <a:rPr lang="nb-NO" sz="2000"/>
              <a:t>Utfordre etablerte sannheter</a:t>
            </a:r>
          </a:p>
          <a:p>
            <a:r>
              <a:rPr lang="nb-NO" sz="2000"/>
              <a:t>Ta risiko, våg å feile</a:t>
            </a:r>
          </a:p>
          <a:p>
            <a:r>
              <a:rPr lang="nb-NO" sz="2000"/>
              <a:t>Søke ny kunnskap</a:t>
            </a:r>
          </a:p>
          <a:p>
            <a:r>
              <a:rPr lang="nb-NO" sz="2000"/>
              <a:t>Innovasjon og kreativitet</a:t>
            </a:r>
          </a:p>
          <a:p>
            <a:r>
              <a:rPr lang="nb-NO" sz="2000"/>
              <a:t>Selg konseptet</a:t>
            </a:r>
          </a:p>
          <a:p>
            <a:r>
              <a:rPr lang="nb-NO" sz="2000"/>
              <a:t>Nøyaktighet og presisjon</a:t>
            </a:r>
          </a:p>
          <a:p>
            <a:r>
              <a:rPr lang="nb-NO" sz="2000"/>
              <a:t>Relasjonskompetanse: vi jobber med mennesker</a:t>
            </a:r>
          </a:p>
        </p:txBody>
      </p:sp>
      <p:pic>
        <p:nvPicPr>
          <p:cNvPr id="5" name="Picture 4" descr="En gruppe med tre klistre lapper med flere farger">
            <a:extLst>
              <a:ext uri="{FF2B5EF4-FFF2-40B4-BE49-F238E27FC236}">
                <a16:creationId xmlns:a16="http://schemas.microsoft.com/office/drawing/2014/main" id="{67E22A77-CDAD-E2C4-A090-1B8AE5FB81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29" r="26960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0622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F698B5B-8FC7-7943-88D7-71E52873B8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/>
          </a:bodyPr>
          <a:lstStyle/>
          <a:p>
            <a:pPr algn="l"/>
            <a:r>
              <a:rPr lang="nb-NO" sz="4200" dirty="0"/>
              <a:t>Hvem er vi, Hvor kommer vi fra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5BB27B9-2D32-A041-8D2D-AE64BA402B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6627" y="4750893"/>
            <a:ext cx="4645250" cy="1147863"/>
          </a:xfrm>
        </p:spPr>
        <p:txBody>
          <a:bodyPr anchor="t">
            <a:normAutofit/>
          </a:bodyPr>
          <a:lstStyle/>
          <a:p>
            <a:pPr algn="l"/>
            <a:r>
              <a:rPr lang="nb-NO" sz="2000" dirty="0"/>
              <a:t>Sondre L. Solberg</a:t>
            </a:r>
            <a:br>
              <a:rPr lang="nb-NO" sz="2000" dirty="0"/>
            </a:br>
            <a:r>
              <a:rPr lang="nb-NO" sz="2000" dirty="0"/>
              <a:t>Bærumsvømmerne</a:t>
            </a:r>
            <a:br>
              <a:rPr lang="nb-NO" sz="2000" dirty="0"/>
            </a:br>
            <a:r>
              <a:rPr lang="nb-NO" sz="2000" dirty="0"/>
              <a:t>Norge</a:t>
            </a:r>
          </a:p>
        </p:txBody>
      </p:sp>
      <p:pic>
        <p:nvPicPr>
          <p:cNvPr id="5" name="Bilde 4" descr="Et bilde som inneholder person, innendørs, sport, bygning&#10;&#10;Automatisk generert beskrivelse">
            <a:extLst>
              <a:ext uri="{FF2B5EF4-FFF2-40B4-BE49-F238E27FC236}">
                <a16:creationId xmlns:a16="http://schemas.microsoft.com/office/drawing/2014/main" id="{36770836-9894-A047-ADAC-D381D6E9F4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011" r="-1" b="-1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391847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37F7B86-E942-E3F9-3FD6-395917DC8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nb-NO" dirty="0"/>
              <a:t>Norsk svømming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080A838-1516-C662-D41F-A0E88800C9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/>
          </a:bodyPr>
          <a:lstStyle/>
          <a:p>
            <a:r>
              <a:rPr lang="nb-NO" sz="2000" dirty="0"/>
              <a:t>Sentralisert modell</a:t>
            </a:r>
          </a:p>
          <a:p>
            <a:r>
              <a:rPr lang="nb-NO" sz="2000" dirty="0"/>
              <a:t>Involvering trenere</a:t>
            </a:r>
          </a:p>
          <a:p>
            <a:r>
              <a:rPr lang="nb-NO" sz="2000" dirty="0"/>
              <a:t>Sammenligning svensk modell</a:t>
            </a:r>
          </a:p>
          <a:p>
            <a:r>
              <a:rPr lang="nb-NO" sz="2000" dirty="0"/>
              <a:t>Fordeler og ulemper</a:t>
            </a:r>
          </a:p>
          <a:p>
            <a:r>
              <a:rPr lang="nb-NO" sz="2000" dirty="0"/>
              <a:t>Trenere/klubber skaper egne faglige fora</a:t>
            </a:r>
          </a:p>
        </p:txBody>
      </p:sp>
      <p:pic>
        <p:nvPicPr>
          <p:cNvPr id="5" name="Picture 4" descr="Under vann i tomt svømmebasseng">
            <a:extLst>
              <a:ext uri="{FF2B5EF4-FFF2-40B4-BE49-F238E27FC236}">
                <a16:creationId xmlns:a16="http://schemas.microsoft.com/office/drawing/2014/main" id="{7B47DBDC-0F84-300B-8E18-9BA1E773CE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47" r="17816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44108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F51DEED-379A-A140-956F-A3A0BB6C9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nb-NO" dirty="0"/>
              <a:t>Hva har vi gjort?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C0CB09F-D97E-C84B-99AB-5C100FA76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/>
          </a:bodyPr>
          <a:lstStyle/>
          <a:p>
            <a:r>
              <a:rPr lang="nb-NO" dirty="0"/>
              <a:t>Beste klubb 8 ganger i løpet av siste 14 år</a:t>
            </a:r>
          </a:p>
          <a:p>
            <a:r>
              <a:rPr lang="nb-NO" dirty="0"/>
              <a:t>Beste klubb siste 15 år</a:t>
            </a:r>
          </a:p>
          <a:p>
            <a:r>
              <a:rPr lang="nb-NO" dirty="0"/>
              <a:t>Foregangsklubb på kurs, </a:t>
            </a:r>
            <a:r>
              <a:rPr lang="nb-NO" dirty="0" err="1"/>
              <a:t>toppsvøm</a:t>
            </a:r>
            <a:r>
              <a:rPr lang="nb-NO" dirty="0"/>
              <a:t>, balanse bredde-elite</a:t>
            </a:r>
          </a:p>
          <a:p>
            <a:endParaRPr lang="nb-NO" sz="1800" dirty="0"/>
          </a:p>
        </p:txBody>
      </p:sp>
      <p:pic>
        <p:nvPicPr>
          <p:cNvPr id="5" name="Bilde 4" descr="Et bilde som inneholder bygning, innendørs, bord, person&#10;&#10;Automatisk generert beskrivelse">
            <a:extLst>
              <a:ext uri="{FF2B5EF4-FFF2-40B4-BE49-F238E27FC236}">
                <a16:creationId xmlns:a16="http://schemas.microsoft.com/office/drawing/2014/main" id="{46871EB1-04A2-D540-8924-15565B53FE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17982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99454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261224" y="4577975"/>
            <a:ext cx="7539349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0CA7EE5-81FC-8148-AAEB-C938210A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468" y="4741948"/>
            <a:ext cx="6829520" cy="8620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Utøvere</a:t>
            </a:r>
          </a:p>
        </p:txBody>
      </p:sp>
      <p:pic>
        <p:nvPicPr>
          <p:cNvPr id="5" name="Plassholder for innhold 4" descr="Aleks&#10; &amp; Alex">
            <a:extLst>
              <a:ext uri="{FF2B5EF4-FFF2-40B4-BE49-F238E27FC236}">
                <a16:creationId xmlns:a16="http://schemas.microsoft.com/office/drawing/2014/main" id="{D6D8367F-DF2D-B54E-98F2-0714CF6BCB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102" r="2" b="58604"/>
          <a:stretch/>
        </p:blipFill>
        <p:spPr>
          <a:xfrm>
            <a:off x="317636" y="321734"/>
            <a:ext cx="3797570" cy="2010551"/>
          </a:xfrm>
          <a:prstGeom prst="rect">
            <a:avLst/>
          </a:prstGeom>
        </p:spPr>
      </p:pic>
      <p:pic>
        <p:nvPicPr>
          <p:cNvPr id="7" name="Bilde 6" descr="Et bilde som inneholder person, bakke, mann, innendørs&#10;&#10;Automatisk generert beskrivelse">
            <a:extLst>
              <a:ext uri="{FF2B5EF4-FFF2-40B4-BE49-F238E27FC236}">
                <a16:creationId xmlns:a16="http://schemas.microsoft.com/office/drawing/2014/main" id="{D929302E-93BB-484E-B203-1201AECCFE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975" r="-2" b="54224"/>
          <a:stretch/>
        </p:blipFill>
        <p:spPr>
          <a:xfrm>
            <a:off x="317634" y="2422097"/>
            <a:ext cx="3794760" cy="2013804"/>
          </a:xfrm>
          <a:prstGeom prst="rect">
            <a:avLst/>
          </a:prstGeom>
        </p:spPr>
      </p:pic>
      <p:pic>
        <p:nvPicPr>
          <p:cNvPr id="11" name="Bilde 10" descr="Et bilde som inneholder person, utendørs, himmel, tre&#10;&#10;Automatisk generert beskrivelse">
            <a:extLst>
              <a:ext uri="{FF2B5EF4-FFF2-40B4-BE49-F238E27FC236}">
                <a16:creationId xmlns:a16="http://schemas.microsoft.com/office/drawing/2014/main" id="{C28DB66D-AD46-EE46-BD15-34FCB991F3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728" b="-3"/>
          <a:stretch/>
        </p:blipFill>
        <p:spPr>
          <a:xfrm>
            <a:off x="4202549" y="321732"/>
            <a:ext cx="3793472" cy="4111323"/>
          </a:xfrm>
          <a:prstGeom prst="rect">
            <a:avLst/>
          </a:prstGeom>
        </p:spPr>
      </p:pic>
      <p:pic>
        <p:nvPicPr>
          <p:cNvPr id="13" name="Bilde 12" descr="Et bilde som inneholder person, utendørs, bygning, bakke&#10;&#10;Automatisk generert beskrivelse">
            <a:extLst>
              <a:ext uri="{FF2B5EF4-FFF2-40B4-BE49-F238E27FC236}">
                <a16:creationId xmlns:a16="http://schemas.microsoft.com/office/drawing/2014/main" id="{DFF2F13F-6E8C-534E-97EA-A5BCDFF5DC2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503" r="23225"/>
          <a:stretch/>
        </p:blipFill>
        <p:spPr>
          <a:xfrm>
            <a:off x="8086176" y="321733"/>
            <a:ext cx="3797984" cy="4111321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19934" y="5694097"/>
            <a:ext cx="54864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Bilde 8" descr="Et bilde som inneholder mann, person&#10;&#10;Automatisk generert beskrivelse">
            <a:extLst>
              <a:ext uri="{FF2B5EF4-FFF2-40B4-BE49-F238E27FC236}">
                <a16:creationId xmlns:a16="http://schemas.microsoft.com/office/drawing/2014/main" id="{676B96FF-5F43-3E46-80F8-19296F7C282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100" r="1" b="20540"/>
          <a:stretch/>
        </p:blipFill>
        <p:spPr>
          <a:xfrm>
            <a:off x="317634" y="4525715"/>
            <a:ext cx="3794760" cy="201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340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person, gruppe, personer, poserer&#10;&#10;Automatisk generert beskrivelse">
            <a:extLst>
              <a:ext uri="{FF2B5EF4-FFF2-40B4-BE49-F238E27FC236}">
                <a16:creationId xmlns:a16="http://schemas.microsoft.com/office/drawing/2014/main" id="{C4306946-9BA4-6646-A959-68BB573D6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43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E4B0C8BD-FD76-2F43-8A61-11044CA6F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938" y="1433045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nb-NO" sz="3600" dirty="0"/>
              <a:t>Utvikling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9539012-8794-7247-9DA8-F3DEC4877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331" y="2753710"/>
            <a:ext cx="5197367" cy="3786696"/>
          </a:xfrm>
        </p:spPr>
        <p:txBody>
          <a:bodyPr anchor="ctr">
            <a:normAutofit fontScale="55000" lnSpcReduction="20000"/>
          </a:bodyPr>
          <a:lstStyle/>
          <a:p>
            <a:r>
              <a:rPr lang="nb-NO" sz="3400" dirty="0"/>
              <a:t>2001- kraftig økning aktivitet</a:t>
            </a:r>
          </a:p>
          <a:p>
            <a:r>
              <a:rPr lang="nb-NO" sz="3400" dirty="0"/>
              <a:t>Nye klubbtiltak: BSV cup</a:t>
            </a:r>
            <a:br>
              <a:rPr lang="nb-NO" sz="3400" dirty="0"/>
            </a:br>
            <a:r>
              <a:rPr lang="nb-NO" sz="3400" dirty="0"/>
              <a:t>Etterhvert: temasamlinger</a:t>
            </a:r>
          </a:p>
          <a:p>
            <a:r>
              <a:rPr lang="nb-NO" sz="3400" dirty="0"/>
              <a:t>Basisprosjekt x2</a:t>
            </a:r>
          </a:p>
          <a:p>
            <a:r>
              <a:rPr lang="nb-NO" sz="3400" dirty="0"/>
              <a:t>Ungdomsutviklerprosjekt</a:t>
            </a:r>
          </a:p>
          <a:p>
            <a:r>
              <a:rPr lang="nb-NO" sz="3400" dirty="0"/>
              <a:t>Teknikkprosjekt x2</a:t>
            </a:r>
          </a:p>
          <a:p>
            <a:r>
              <a:rPr lang="nb-NO" sz="3400" dirty="0"/>
              <a:t>Fikk drift av </a:t>
            </a:r>
            <a:r>
              <a:rPr lang="nb-NO" sz="3400" dirty="0" err="1"/>
              <a:t>Hundsund</a:t>
            </a:r>
            <a:r>
              <a:rPr lang="nb-NO" sz="3400" dirty="0"/>
              <a:t> Bad (jobbet også hardt for Nadderud)</a:t>
            </a:r>
          </a:p>
          <a:p>
            <a:r>
              <a:rPr lang="nb-NO" sz="3400" dirty="0"/>
              <a:t>Fra 2011(?):</a:t>
            </a:r>
          </a:p>
          <a:p>
            <a:r>
              <a:rPr lang="nb-NO" sz="3400" dirty="0"/>
              <a:t>Forbedrer breddetilbud (T-grupper)</a:t>
            </a:r>
          </a:p>
          <a:p>
            <a:r>
              <a:rPr lang="nb-NO" sz="3400" dirty="0"/>
              <a:t>Påvirkning av utvikling av norsk svømming hele veien (også landslag)</a:t>
            </a:r>
          </a:p>
          <a:p>
            <a:endParaRPr lang="nb-NO" sz="900" dirty="0"/>
          </a:p>
        </p:txBody>
      </p:sp>
    </p:spTree>
    <p:extLst>
      <p:ext uri="{BB962C8B-B14F-4D97-AF65-F5344CB8AC3E}">
        <p14:creationId xmlns:p14="http://schemas.microsoft.com/office/powerpoint/2010/main" val="838777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9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7D9C58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A7B8AA7-E37A-4D44-96A0-90FC309D7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nb-NO">
                <a:solidFill>
                  <a:srgbClr val="FFFFFF"/>
                </a:solidFill>
              </a:rPr>
              <a:t>Klubbmeritter</a:t>
            </a:r>
          </a:p>
        </p:txBody>
      </p:sp>
      <p:pic>
        <p:nvPicPr>
          <p:cNvPr id="5" name="Bilde 4" descr="Et bilde som inneholder person, mann, innendørs, klær&#10;&#10;Automatisk generert beskrivelse">
            <a:extLst>
              <a:ext uri="{FF2B5EF4-FFF2-40B4-BE49-F238E27FC236}">
                <a16:creationId xmlns:a16="http://schemas.microsoft.com/office/drawing/2014/main" id="{4786D814-6363-BD4E-B95D-824D591AED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38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8301020-A0B4-AB44-B98B-95C505693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nb-NO" sz="1100" dirty="0">
              <a:solidFill>
                <a:srgbClr val="FFFFFF"/>
              </a:solidFill>
            </a:endParaRPr>
          </a:p>
          <a:p>
            <a:r>
              <a:rPr lang="nb-NO" sz="1100" dirty="0">
                <a:solidFill>
                  <a:srgbClr val="FFFFFF"/>
                </a:solidFill>
              </a:rPr>
              <a:t>2004: </a:t>
            </a:r>
            <a:r>
              <a:rPr lang="nb-NO" sz="1100" dirty="0" err="1">
                <a:solidFill>
                  <a:srgbClr val="FFFFFF"/>
                </a:solidFill>
              </a:rPr>
              <a:t>Aleks</a:t>
            </a:r>
            <a:r>
              <a:rPr lang="nb-NO" sz="1100" dirty="0">
                <a:solidFill>
                  <a:srgbClr val="FFFFFF"/>
                </a:solidFill>
              </a:rPr>
              <a:t> Hetland </a:t>
            </a:r>
            <a:r>
              <a:rPr lang="nb-NO" sz="1100" dirty="0" err="1">
                <a:solidFill>
                  <a:srgbClr val="FFFFFF"/>
                </a:solidFill>
              </a:rPr>
              <a:t>nr</a:t>
            </a:r>
            <a:r>
              <a:rPr lang="nb-NO" sz="1100" dirty="0">
                <a:solidFill>
                  <a:srgbClr val="FFFFFF"/>
                </a:solidFill>
              </a:rPr>
              <a:t> 4 VM (beste herreprestasjon til da)</a:t>
            </a:r>
            <a:br>
              <a:rPr lang="nb-NO" sz="1100" dirty="0">
                <a:solidFill>
                  <a:srgbClr val="FFFFFF"/>
                </a:solidFill>
              </a:rPr>
            </a:br>
            <a:r>
              <a:rPr lang="nb-NO" sz="1100" dirty="0">
                <a:solidFill>
                  <a:srgbClr val="FFFFFF"/>
                </a:solidFill>
              </a:rPr>
              <a:t>05-&gt; EM medaljer hvert år. EM-gull, VM bronse.</a:t>
            </a:r>
          </a:p>
          <a:p>
            <a:r>
              <a:rPr lang="nb-NO" sz="1100" dirty="0">
                <a:solidFill>
                  <a:srgbClr val="FFFFFF"/>
                </a:solidFill>
              </a:rPr>
              <a:t>2006: AMG finale langbane EM</a:t>
            </a:r>
          </a:p>
          <a:p>
            <a:r>
              <a:rPr lang="nb-NO" sz="1100" dirty="0">
                <a:solidFill>
                  <a:srgbClr val="FFFFFF"/>
                </a:solidFill>
              </a:rPr>
              <a:t>2015: 6.plass VM Lavrans Solli</a:t>
            </a:r>
          </a:p>
          <a:p>
            <a:r>
              <a:rPr lang="nb-NO" sz="1100" dirty="0">
                <a:solidFill>
                  <a:srgbClr val="FFFFFF"/>
                </a:solidFill>
              </a:rPr>
              <a:t>2011: ADO gull VM (eneste)</a:t>
            </a:r>
          </a:p>
          <a:p>
            <a:r>
              <a:rPr lang="nb-NO" sz="1100" dirty="0">
                <a:solidFill>
                  <a:srgbClr val="FFFFFF"/>
                </a:solidFill>
              </a:rPr>
              <a:t>2012: AH gull VM (eneste)</a:t>
            </a:r>
          </a:p>
          <a:p>
            <a:r>
              <a:rPr lang="nb-NO" sz="1100" dirty="0">
                <a:solidFill>
                  <a:srgbClr val="FFFFFF"/>
                </a:solidFill>
              </a:rPr>
              <a:t>2017: TZH bronse EM</a:t>
            </a:r>
          </a:p>
          <a:p>
            <a:r>
              <a:rPr lang="nb-NO" sz="1100" dirty="0">
                <a:solidFill>
                  <a:srgbClr val="FFFFFF"/>
                </a:solidFill>
              </a:rPr>
              <a:t>2018: TZH gull Ungdoms-OL (eneste)</a:t>
            </a:r>
          </a:p>
          <a:p>
            <a:r>
              <a:rPr lang="nb-NO" sz="1100" dirty="0">
                <a:solidFill>
                  <a:srgbClr val="FFFFFF"/>
                </a:solidFill>
              </a:rPr>
              <a:t>2019: TZH sølv, IVL finale EM</a:t>
            </a:r>
          </a:p>
          <a:p>
            <a:r>
              <a:rPr lang="nb-NO" sz="1100" dirty="0">
                <a:solidFill>
                  <a:srgbClr val="FFFFFF"/>
                </a:solidFill>
              </a:rPr>
              <a:t>2017-20: 2-5 utøvere i alle </a:t>
            </a:r>
            <a:r>
              <a:rPr lang="nb-NO" sz="1100" dirty="0" err="1">
                <a:solidFill>
                  <a:srgbClr val="FFFFFF"/>
                </a:solidFill>
              </a:rPr>
              <a:t>int</a:t>
            </a:r>
            <a:r>
              <a:rPr lang="nb-NO" sz="1100" dirty="0">
                <a:solidFill>
                  <a:srgbClr val="FFFFFF"/>
                </a:solidFill>
              </a:rPr>
              <a:t> mesterskap</a:t>
            </a:r>
          </a:p>
          <a:p>
            <a:r>
              <a:rPr lang="nb-NO" sz="1100" dirty="0">
                <a:solidFill>
                  <a:srgbClr val="FFFFFF"/>
                </a:solidFill>
              </a:rPr>
              <a:t>2  olympiske utøvere</a:t>
            </a:r>
          </a:p>
          <a:p>
            <a:r>
              <a:rPr lang="nb-NO" sz="1100" dirty="0">
                <a:solidFill>
                  <a:srgbClr val="FFFFFF"/>
                </a:solidFill>
              </a:rPr>
              <a:t>2021 TZH VM-sølv</a:t>
            </a:r>
          </a:p>
          <a:p>
            <a:r>
              <a:rPr lang="nb-NO" sz="1100" dirty="0">
                <a:solidFill>
                  <a:srgbClr val="FFFFFF"/>
                </a:solidFill>
              </a:rPr>
              <a:t>Innehar 48 Norske seniorrekorder (neste </a:t>
            </a:r>
            <a:r>
              <a:rPr lang="nb-NO" sz="1100">
                <a:solidFill>
                  <a:srgbClr val="FFFFFF"/>
                </a:solidFill>
              </a:rPr>
              <a:t>har 10-LSVK)</a:t>
            </a:r>
            <a:endParaRPr lang="nb-NO" sz="1100" dirty="0">
              <a:solidFill>
                <a:srgbClr val="FFFFFF"/>
              </a:solidFill>
            </a:endParaRPr>
          </a:p>
          <a:p>
            <a:endParaRPr lang="nb-NO" sz="11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966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person, sport, mann, gruppe&#10;&#10;Automatisk generert beskrivelse">
            <a:extLst>
              <a:ext uri="{FF2B5EF4-FFF2-40B4-BE49-F238E27FC236}">
                <a16:creationId xmlns:a16="http://schemas.microsoft.com/office/drawing/2014/main" id="{4CC28D20-590C-7648-BC0D-B934383727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14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DF61459-B954-074A-9B1B-73CAF4275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nb-NO" sz="3600"/>
              <a:t>Elitesatsing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B25D600-CB7F-194E-AE1B-52F6FF085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 fontScale="85000" lnSpcReduction="20000"/>
          </a:bodyPr>
          <a:lstStyle/>
          <a:p>
            <a:r>
              <a:rPr lang="nb-NO" sz="1800" dirty="0">
                <a:effectLst/>
                <a:latin typeface="Helvetica Neue" panose="02000503000000020004" pitchFamily="2" charset="0"/>
              </a:rPr>
              <a:t>Hva er toppidrettens legitimitet?</a:t>
            </a:r>
          </a:p>
          <a:p>
            <a:r>
              <a:rPr lang="nb-NO" sz="1800" dirty="0">
                <a:effectLst/>
                <a:latin typeface="Helvetica Neue" panose="02000503000000020004" pitchFamily="2" charset="0"/>
              </a:rPr>
              <a:t>Identitet</a:t>
            </a:r>
          </a:p>
          <a:p>
            <a:r>
              <a:rPr lang="nb-NO" sz="1800" dirty="0">
                <a:effectLst/>
                <a:latin typeface="Helvetica Neue" panose="02000503000000020004" pitchFamily="2" charset="0"/>
              </a:rPr>
              <a:t>Stolthet</a:t>
            </a:r>
          </a:p>
          <a:p>
            <a:r>
              <a:rPr lang="nb-NO" sz="1800" dirty="0">
                <a:effectLst/>
                <a:latin typeface="Helvetica Neue" panose="02000503000000020004" pitchFamily="2" charset="0"/>
              </a:rPr>
              <a:t>Rollemodeller</a:t>
            </a:r>
          </a:p>
          <a:p>
            <a:r>
              <a:rPr lang="nb-NO" sz="1800" dirty="0">
                <a:effectLst/>
                <a:latin typeface="Helvetica Neue" panose="02000503000000020004" pitchFamily="2" charset="0"/>
              </a:rPr>
              <a:t>Kultur</a:t>
            </a:r>
          </a:p>
          <a:p>
            <a:r>
              <a:rPr lang="nb-NO" sz="1800" dirty="0">
                <a:effectLst/>
                <a:latin typeface="Helvetica Neue" panose="02000503000000020004" pitchFamily="2" charset="0"/>
              </a:rPr>
              <a:t>Verdier</a:t>
            </a:r>
          </a:p>
          <a:p>
            <a:r>
              <a:rPr lang="nb-NO" sz="1800" dirty="0">
                <a:latin typeface="Helvetica Neue" panose="02000503000000020004" pitchFamily="2" charset="0"/>
              </a:rPr>
              <a:t>Gir verdifull livskompetanse</a:t>
            </a:r>
          </a:p>
          <a:p>
            <a:r>
              <a:rPr lang="nb-NO" sz="1800" dirty="0">
                <a:latin typeface="Helvetica Neue" panose="02000503000000020004" pitchFamily="2" charset="0"/>
              </a:rPr>
              <a:t>Kompetanse til hele klubben (og norsk svømming)</a:t>
            </a:r>
            <a:endParaRPr lang="nb-NO" sz="180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B752BF-D41B-D940-881D-DE3422B51113}"/>
              </a:ext>
            </a:extLst>
          </p:cNvPr>
          <p:cNvSpPr/>
          <p:nvPr/>
        </p:nvSpPr>
        <p:spPr>
          <a:xfrm>
            <a:off x="838201" y="2136338"/>
            <a:ext cx="8305800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br>
              <a:rPr lang="nb-NO" dirty="0">
                <a:effectLst/>
                <a:latin typeface="Helvetica Neue" panose="02000503000000020004" pitchFamily="2" charset="0"/>
              </a:rPr>
            </a:br>
            <a:endParaRPr lang="nb-NO">
              <a:effectLst/>
              <a:latin typeface="Helvetica Neue" panose="02000503000000020004" pitchFamily="2" charset="0"/>
            </a:endParaRPr>
          </a:p>
          <a:p>
            <a:pPr>
              <a:spcAft>
                <a:spcPts val="600"/>
              </a:spcAft>
            </a:pPr>
            <a:endParaRPr lang="nb-NO">
              <a:effectLst/>
              <a:latin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291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B1CB462-8A63-3048-B8B6-D4821C38D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254496" cy="1828800"/>
          </a:xfrm>
        </p:spPr>
        <p:txBody>
          <a:bodyPr>
            <a:normAutofit/>
          </a:bodyPr>
          <a:lstStyle/>
          <a:p>
            <a:r>
              <a:rPr lang="nb-NO" dirty="0"/>
              <a:t>Elitesatsing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7D2FFC4-8FFD-1447-A2E6-EF38E335D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2576"/>
            <a:ext cx="6254496" cy="3858768"/>
          </a:xfrm>
        </p:spPr>
        <p:txBody>
          <a:bodyPr>
            <a:normAutofit/>
          </a:bodyPr>
          <a:lstStyle/>
          <a:p>
            <a:r>
              <a:rPr lang="nb-NO" sz="2400" dirty="0"/>
              <a:t>Voksne utøvere</a:t>
            </a:r>
          </a:p>
          <a:p>
            <a:r>
              <a:rPr lang="nb-NO" sz="2400" dirty="0"/>
              <a:t>Eksterne utøvere? Hvorfor?</a:t>
            </a:r>
          </a:p>
          <a:p>
            <a:r>
              <a:rPr lang="nb-NO" sz="2400" dirty="0"/>
              <a:t>Hvorfor søker utøvere seg til BSV.</a:t>
            </a:r>
          </a:p>
          <a:p>
            <a:r>
              <a:rPr lang="nb-NO" sz="2400" dirty="0"/>
              <a:t>Senke nivå?</a:t>
            </a:r>
          </a:p>
          <a:p>
            <a:r>
              <a:rPr lang="nb-NO" sz="2400" dirty="0"/>
              <a:t>Spissere satsing?</a:t>
            </a:r>
          </a:p>
          <a:p>
            <a:r>
              <a:rPr lang="nb-NO" sz="2400" dirty="0"/>
              <a:t>Hva skjer om toppen forsvinner?</a:t>
            </a:r>
          </a:p>
          <a:p>
            <a:r>
              <a:rPr lang="nb-NO" sz="2400" dirty="0"/>
              <a:t>Vi har et ansvar i norsk svømming</a:t>
            </a:r>
          </a:p>
          <a:p>
            <a:endParaRPr lang="nb-NO" sz="2400" dirty="0"/>
          </a:p>
        </p:txBody>
      </p:sp>
      <p:pic>
        <p:nvPicPr>
          <p:cNvPr id="6" name="Bilde 5" descr="Et bilde som inneholder person, kvinne, oransje, holder&#10;&#10;Automatisk generert beskrivelse">
            <a:extLst>
              <a:ext uri="{FF2B5EF4-FFF2-40B4-BE49-F238E27FC236}">
                <a16:creationId xmlns:a16="http://schemas.microsoft.com/office/drawing/2014/main" id="{7A7B2CC8-1974-3445-8143-D49E6C8BAE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2" b="1335"/>
          <a:stretch/>
        </p:blipFill>
        <p:spPr>
          <a:xfrm>
            <a:off x="7552266" y="10"/>
            <a:ext cx="463973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6051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1FB403F-26A9-9746-A388-91EDED1C5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BSV Rekord CV</a:t>
            </a:r>
          </a:p>
        </p:txBody>
      </p:sp>
      <p:graphicFrame>
        <p:nvGraphicFramePr>
          <p:cNvPr id="5" name="Plassholder for innhold 2">
            <a:extLst>
              <a:ext uri="{FF2B5EF4-FFF2-40B4-BE49-F238E27FC236}">
                <a16:creationId xmlns:a16="http://schemas.microsoft.com/office/drawing/2014/main" id="{B16658D3-55F7-6904-ACE8-D1E48B63000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6130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2044</TotalTime>
  <Words>846</Words>
  <Application>Microsoft Macintosh PowerPoint</Application>
  <PresentationFormat>Widescreen</PresentationFormat>
  <Paragraphs>152</Paragraphs>
  <Slides>20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Helvetica Neue</vt:lpstr>
      <vt:lpstr>Office-tema</vt:lpstr>
      <vt:lpstr>Bærumsvømmerne</vt:lpstr>
      <vt:lpstr>Hvem er vi, Hvor kommer vi fra</vt:lpstr>
      <vt:lpstr>Hva har vi gjort?</vt:lpstr>
      <vt:lpstr>Utøvere</vt:lpstr>
      <vt:lpstr>Utvikling</vt:lpstr>
      <vt:lpstr>Klubbmeritter</vt:lpstr>
      <vt:lpstr>Elitesatsing</vt:lpstr>
      <vt:lpstr>Elitesatsing</vt:lpstr>
      <vt:lpstr>BSV Rekord CV</vt:lpstr>
      <vt:lpstr>Årsaker til vår posisjon i dag: </vt:lpstr>
      <vt:lpstr>Filosofi</vt:lpstr>
      <vt:lpstr>Elitegruppe – hva kjennetegner oss</vt:lpstr>
      <vt:lpstr>Hvordan bli bedre</vt:lpstr>
      <vt:lpstr>Trusler</vt:lpstr>
      <vt:lpstr>Styre &amp;ledelse </vt:lpstr>
      <vt:lpstr>Nåværende situasjon</vt:lpstr>
      <vt:lpstr>Kommende endringer</vt:lpstr>
      <vt:lpstr>Faktorer for å lykkes som klubb sportslig</vt:lpstr>
      <vt:lpstr>Trenere</vt:lpstr>
      <vt:lpstr>Norsk svømming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Bærumsvømmerne</dc:title>
  <dc:creator>Sondre Solberg</dc:creator>
  <cp:lastModifiedBy>Sondre Solberg</cp:lastModifiedBy>
  <cp:revision>10</cp:revision>
  <dcterms:created xsi:type="dcterms:W3CDTF">2020-06-18T15:21:50Z</dcterms:created>
  <dcterms:modified xsi:type="dcterms:W3CDTF">2023-03-17T18:39:24Z</dcterms:modified>
</cp:coreProperties>
</file>