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</p:sldMasterIdLst>
  <p:notesMasterIdLst>
    <p:notesMasterId r:id="rId6"/>
  </p:notesMasterIdLst>
  <p:handoutMasterIdLst>
    <p:handoutMasterId r:id="rId7"/>
  </p:handoutMasterIdLst>
  <p:sldIdLst>
    <p:sldId id="256" r:id="rId3"/>
    <p:sldId id="265" r:id="rId4"/>
    <p:sldId id="264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84526BCD-6ADE-474D-9551-34FB0938C08F}">
          <p14:sldIdLst>
            <p14:sldId id="256"/>
            <p14:sldId id="265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22"/>
    <p:restoredTop sz="86384"/>
  </p:normalViewPr>
  <p:slideViewPr>
    <p:cSldViewPr snapToGrid="0" snapToObjects="1">
      <p:cViewPr varScale="1">
        <p:scale>
          <a:sx n="96" d="100"/>
          <a:sy n="96" d="100"/>
        </p:scale>
        <p:origin x="108" y="84"/>
      </p:cViewPr>
      <p:guideLst/>
    </p:cSldViewPr>
  </p:slideViewPr>
  <p:outlineViewPr>
    <p:cViewPr>
      <p:scale>
        <a:sx n="33" d="100"/>
        <a:sy n="33" d="100"/>
      </p:scale>
      <p:origin x="0" y="-110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20" d="100"/>
          <a:sy n="120" d="100"/>
        </p:scale>
        <p:origin x="5096" y="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DE21B-4256-1F46-AD35-6CDEDFEC6314}" type="datetimeFigureOut">
              <a:rPr lang="sv-SE" smtClean="0"/>
              <a:t>2019-05-24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FAE94-0899-D94C-A788-7922F73F86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3637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86C0D-2F07-7245-B872-7F3CFBC62EFB}" type="datetimeFigureOut">
              <a:rPr lang="sv-SE" smtClean="0"/>
              <a:t>2019-05-24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2F8C5-3D90-9A48-831E-080C706539C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2431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tom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209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068417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8" name="Platshållare för bild 4"/>
          <p:cNvSpPr>
            <a:spLocks noGrp="1"/>
          </p:cNvSpPr>
          <p:nvPr>
            <p:ph type="pic" sz="quarter" idx="11" hasCustomPrompt="1"/>
          </p:nvPr>
        </p:nvSpPr>
        <p:spPr>
          <a:xfrm>
            <a:off x="4068418" y="0"/>
            <a:ext cx="4068417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9" name="Platshållare för bild 4"/>
          <p:cNvSpPr>
            <a:spLocks noGrp="1"/>
          </p:cNvSpPr>
          <p:nvPr>
            <p:ph type="pic" sz="quarter" idx="12" hasCustomPrompt="1"/>
          </p:nvPr>
        </p:nvSpPr>
        <p:spPr>
          <a:xfrm>
            <a:off x="8136835" y="0"/>
            <a:ext cx="4055165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10" name="Rubrik 1"/>
          <p:cNvSpPr>
            <a:spLocks noGrp="1"/>
          </p:cNvSpPr>
          <p:nvPr>
            <p:ph type="ctrTitle"/>
          </p:nvPr>
        </p:nvSpPr>
        <p:spPr>
          <a:xfrm>
            <a:off x="714023" y="3669412"/>
            <a:ext cx="8734777" cy="760066"/>
          </a:xfrm>
        </p:spPr>
        <p:txBody>
          <a:bodyPr anchor="b">
            <a:normAutofit/>
          </a:bodyPr>
          <a:lstStyle>
            <a:lvl1pPr algn="l">
              <a:defRPr sz="4400" b="1" i="0">
                <a:latin typeface="+mj-lt"/>
                <a:ea typeface="Calibri" charset="0"/>
                <a:cs typeface="Calibri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1" name="Underrubrik 2"/>
          <p:cNvSpPr>
            <a:spLocks noGrp="1"/>
          </p:cNvSpPr>
          <p:nvPr>
            <p:ph type="subTitle" idx="1"/>
          </p:nvPr>
        </p:nvSpPr>
        <p:spPr>
          <a:xfrm>
            <a:off x="714024" y="4669889"/>
            <a:ext cx="8734776" cy="1764777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2193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1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456363" y="1091579"/>
            <a:ext cx="4752975" cy="12142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456363" y="2517914"/>
            <a:ext cx="4752975" cy="2650434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375275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37918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386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4067">
          <p15:clr>
            <a:srgbClr val="FBAE40"/>
          </p15:clr>
        </p15:guide>
        <p15:guide id="4" pos="706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2 bilder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456363" y="1091579"/>
            <a:ext cx="4752975" cy="12142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456363" y="2517914"/>
            <a:ext cx="4752975" cy="2650434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375275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7" name="Platshållare för bild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9000"/>
            <a:ext cx="5375275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444542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386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4067">
          <p15:clr>
            <a:srgbClr val="FBAE40"/>
          </p15:clr>
        </p15:guide>
        <p15:guide id="4" pos="706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4 bilder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456363" y="1091579"/>
            <a:ext cx="4752975" cy="12142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456363" y="2517914"/>
            <a:ext cx="4752975" cy="2650434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690191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6" name="Platshållare för bild 4"/>
          <p:cNvSpPr>
            <a:spLocks noGrp="1"/>
          </p:cNvSpPr>
          <p:nvPr>
            <p:ph type="pic" sz="quarter" idx="11" hasCustomPrompt="1"/>
          </p:nvPr>
        </p:nvSpPr>
        <p:spPr>
          <a:xfrm>
            <a:off x="2690191" y="0"/>
            <a:ext cx="2685084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7" name="Platshållare för bild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9000"/>
            <a:ext cx="2690191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8" name="Platshållare för bild 4"/>
          <p:cNvSpPr>
            <a:spLocks noGrp="1"/>
          </p:cNvSpPr>
          <p:nvPr>
            <p:ph type="pic" sz="quarter" idx="13" hasCustomPrompt="1"/>
          </p:nvPr>
        </p:nvSpPr>
        <p:spPr>
          <a:xfrm>
            <a:off x="2690191" y="3429000"/>
            <a:ext cx="2685084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72690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386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4067">
          <p15:clr>
            <a:srgbClr val="FBAE40"/>
          </p15:clr>
        </p15:guide>
        <p15:guide id="4" pos="706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jusblå 4 bilder vänst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456363" y="1091579"/>
            <a:ext cx="4752975" cy="12142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456363" y="2517914"/>
            <a:ext cx="4752975" cy="2650434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690191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6" name="Platshållare för bild 4"/>
          <p:cNvSpPr>
            <a:spLocks noGrp="1"/>
          </p:cNvSpPr>
          <p:nvPr>
            <p:ph type="pic" sz="quarter" idx="11" hasCustomPrompt="1"/>
          </p:nvPr>
        </p:nvSpPr>
        <p:spPr>
          <a:xfrm>
            <a:off x="2690191" y="0"/>
            <a:ext cx="2685084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7" name="Platshållare för bild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9000"/>
            <a:ext cx="2690191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8" name="Platshållare för bild 4"/>
          <p:cNvSpPr>
            <a:spLocks noGrp="1"/>
          </p:cNvSpPr>
          <p:nvPr>
            <p:ph type="pic" sz="quarter" idx="13" hasCustomPrompt="1"/>
          </p:nvPr>
        </p:nvSpPr>
        <p:spPr>
          <a:xfrm>
            <a:off x="2690191" y="3429000"/>
            <a:ext cx="2685084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7952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386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4067">
          <p15:clr>
            <a:srgbClr val="FBAE40"/>
          </p15:clr>
        </p15:guide>
        <p15:guide id="4" pos="706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jusblå 1 bild diagon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710812"/>
            <a:ext cx="9976757" cy="5147187"/>
          </a:xfrm>
          <a:prstGeom prst="rtTriangle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 smtClean="0"/>
              <a:t>För att lägga till en bild, klicka på ikonen ovan.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pPr lvl="0"/>
            <a:endParaRPr lang="sv-SE" dirty="0" smtClean="0"/>
          </a:p>
        </p:txBody>
      </p:sp>
      <p:sp>
        <p:nvSpPr>
          <p:cNvPr id="19" name="Rubrik 1"/>
          <p:cNvSpPr>
            <a:spLocks noGrp="1"/>
          </p:cNvSpPr>
          <p:nvPr>
            <p:ph type="title"/>
          </p:nvPr>
        </p:nvSpPr>
        <p:spPr>
          <a:xfrm>
            <a:off x="4572000" y="1222208"/>
            <a:ext cx="7212013" cy="1635292"/>
          </a:xfrm>
        </p:spPr>
        <p:txBody>
          <a:bodyPr>
            <a:noAutofit/>
          </a:bodyPr>
          <a:lstStyle>
            <a:lvl1pPr algn="r">
              <a:defRPr sz="48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20" name="Underrubrik 2"/>
          <p:cNvSpPr>
            <a:spLocks noGrp="1"/>
          </p:cNvSpPr>
          <p:nvPr>
            <p:ph type="subTitle" idx="1"/>
          </p:nvPr>
        </p:nvSpPr>
        <p:spPr>
          <a:xfrm>
            <a:off x="6563032" y="3069771"/>
            <a:ext cx="5220980" cy="1436915"/>
          </a:xfrm>
        </p:spPr>
        <p:txBody>
          <a:bodyPr>
            <a:normAutofit/>
          </a:bodyPr>
          <a:lstStyle>
            <a:lvl1pPr marL="0" indent="0" algn="r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1887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bakgrund titelsida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5784667"/>
            <a:ext cx="4794372" cy="668521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sv-SE" dirty="0" smtClean="0"/>
              <a:t>Om du vill ändra bakgrundsbild, högerklicka på bakgrunden och välj ”Formatera bakgrund”. OBS! Denna text syns ej i den färdiga presentationen.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646487" y="4101263"/>
            <a:ext cx="4899025" cy="650348"/>
          </a:xfrm>
        </p:spPr>
        <p:txBody>
          <a:bodyPr>
            <a:normAutofit/>
          </a:bodyPr>
          <a:lstStyle>
            <a:lvl1pPr algn="ctr">
              <a:defRPr sz="18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sv-SE" dirty="0" smtClean="0"/>
              <a:t>Klicka för att lägga till namn</a:t>
            </a:r>
          </a:p>
        </p:txBody>
      </p:sp>
      <p:sp>
        <p:nvSpPr>
          <p:cNvPr id="8" name="Rubrik 1"/>
          <p:cNvSpPr>
            <a:spLocks noGrp="1"/>
          </p:cNvSpPr>
          <p:nvPr>
            <p:ph type="ctrTitle" hasCustomPrompt="1"/>
          </p:nvPr>
        </p:nvSpPr>
        <p:spPr>
          <a:xfrm>
            <a:off x="1914184" y="3216728"/>
            <a:ext cx="8363630" cy="799245"/>
          </a:xfrm>
        </p:spPr>
        <p:txBody>
          <a:bodyPr anchor="b">
            <a:normAutofit/>
          </a:bodyPr>
          <a:lstStyle>
            <a:lvl1pPr algn="ctr">
              <a:defRPr sz="44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dirty="0" smtClean="0"/>
              <a:t>Klicka för att lägga till 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88260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bakgrund titelsida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5784667"/>
            <a:ext cx="4794372" cy="668521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sv-SE" dirty="0" smtClean="0"/>
              <a:t>Om du vill ändra bakgrundsbild, högerklicka på bakgrunden och välj ”Formatera bakgrund”. OBS! Denna text syns ej i den färdiga presentationen.</a:t>
            </a:r>
            <a:endParaRPr lang="sv-SE" dirty="0"/>
          </a:p>
        </p:txBody>
      </p:sp>
      <p:sp>
        <p:nvSpPr>
          <p:cNvPr id="3" name="Rubrik 1"/>
          <p:cNvSpPr>
            <a:spLocks noGrp="1"/>
          </p:cNvSpPr>
          <p:nvPr>
            <p:ph type="ctrTitle" hasCustomPrompt="1"/>
          </p:nvPr>
        </p:nvSpPr>
        <p:spPr>
          <a:xfrm>
            <a:off x="1914184" y="3216728"/>
            <a:ext cx="8363630" cy="799245"/>
          </a:xfrm>
        </p:spPr>
        <p:txBody>
          <a:bodyPr anchor="b">
            <a:normAutofit/>
          </a:bodyPr>
          <a:lstStyle>
            <a:lvl1pPr algn="ctr">
              <a:defRPr sz="44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dirty="0" smtClean="0"/>
              <a:t>Klicka för att lägga till titel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3646487" y="4101263"/>
            <a:ext cx="4899025" cy="650348"/>
          </a:xfrm>
        </p:spPr>
        <p:txBody>
          <a:bodyPr>
            <a:normAutofit/>
          </a:bodyPr>
          <a:lstStyle>
            <a:lvl1pPr algn="ctr">
              <a:defRPr sz="18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sv-SE" dirty="0" smtClean="0"/>
              <a:t>Klicka för att lägga till namn</a:t>
            </a:r>
          </a:p>
        </p:txBody>
      </p:sp>
    </p:spTree>
    <p:extLst>
      <p:ext uri="{BB962C8B-B14F-4D97-AF65-F5344CB8AC3E}">
        <p14:creationId xmlns:p14="http://schemas.microsoft.com/office/powerpoint/2010/main" val="8517584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1 sp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1449388"/>
            <a:ext cx="7343775" cy="731837"/>
          </a:xfrm>
        </p:spPr>
        <p:txBody>
          <a:bodyPr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424113" y="2293831"/>
            <a:ext cx="7343775" cy="2935394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här för att skriva in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84546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27">
          <p15:clr>
            <a:srgbClr val="FBAE40"/>
          </p15:clr>
        </p15:guide>
        <p15:guide id="2" pos="6153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29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1 spalt med symbo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 cstate="screen">
            <a:alphaModFix amt="2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636982" y="-8800482"/>
            <a:ext cx="31399701" cy="221886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1449388"/>
            <a:ext cx="7343775" cy="731837"/>
          </a:xfrm>
        </p:spPr>
        <p:txBody>
          <a:bodyPr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424113" y="2293831"/>
            <a:ext cx="7343775" cy="2935394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här för att skriva in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39901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27">
          <p15:clr>
            <a:srgbClr val="FBAE40"/>
          </p15:clr>
        </p15:guide>
        <p15:guide id="2" pos="6153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2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1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1449388"/>
            <a:ext cx="7343775" cy="731837"/>
          </a:xfrm>
        </p:spPr>
        <p:txBody>
          <a:bodyPr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424113" y="2293831"/>
            <a:ext cx="7343775" cy="2935394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här för att skriva in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49532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27">
          <p15:clr>
            <a:srgbClr val="FBAE40"/>
          </p15:clr>
        </p15:guide>
        <p15:guide id="2" pos="6153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29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2 spalt med symbo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cstate="screen">
            <a:alphaModFix amt="2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636982" y="-8800482"/>
            <a:ext cx="31399701" cy="221886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1449388"/>
            <a:ext cx="7343775" cy="731837"/>
          </a:xfrm>
        </p:spPr>
        <p:txBody>
          <a:bodyPr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0"/>
          </p:nvPr>
        </p:nvSpPr>
        <p:spPr>
          <a:xfrm>
            <a:off x="2424113" y="2332038"/>
            <a:ext cx="3406775" cy="2897187"/>
          </a:xfrm>
        </p:spPr>
        <p:txBody>
          <a:bodyPr/>
          <a:lstStyle>
            <a:lvl1pPr>
              <a:lnSpc>
                <a:spcPct val="110000"/>
              </a:lnSpc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1"/>
          </p:nvPr>
        </p:nvSpPr>
        <p:spPr>
          <a:xfrm>
            <a:off x="6361113" y="2332038"/>
            <a:ext cx="3406775" cy="2897187"/>
          </a:xfrm>
        </p:spPr>
        <p:txBody>
          <a:bodyPr/>
          <a:lstStyle>
            <a:lvl1pPr>
              <a:lnSpc>
                <a:spcPct val="110000"/>
              </a:lnSpc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92130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27">
          <p15:clr>
            <a:srgbClr val="FBAE40"/>
          </p15:clr>
        </p15:guide>
        <p15:guide id="2" pos="6153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29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1 spalt centrerad med symbo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96590" y="-1294680"/>
            <a:ext cx="18066147" cy="1276645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1449388"/>
            <a:ext cx="7343775" cy="731837"/>
          </a:xfrm>
        </p:spPr>
        <p:txBody>
          <a:bodyPr anchor="b">
            <a:normAutofit/>
          </a:bodyPr>
          <a:lstStyle>
            <a:lvl1pPr algn="ctr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424113" y="2391508"/>
            <a:ext cx="7343775" cy="1842868"/>
          </a:xfrm>
        </p:spPr>
        <p:txBody>
          <a:bodyPr>
            <a:normAutofit/>
          </a:bodyPr>
          <a:lstStyle>
            <a:lvl1pPr marL="0" indent="0" algn="ctr">
              <a:lnSpc>
                <a:spcPts val="24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här för att skriva in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52010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27">
          <p15:clr>
            <a:srgbClr val="FBAE40"/>
          </p15:clr>
        </p15:guide>
        <p15:guide id="2" pos="6153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29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bakgrund 1 spal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1449388"/>
            <a:ext cx="7343775" cy="731837"/>
          </a:xfrm>
        </p:spPr>
        <p:txBody>
          <a:bodyPr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424113" y="2293831"/>
            <a:ext cx="7343775" cy="2935394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här för att skriva in text</a:t>
            </a:r>
            <a:endParaRPr lang="sv-SE" dirty="0"/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5560142"/>
            <a:ext cx="4794372" cy="893046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sv-SE" dirty="0" smtClean="0"/>
              <a:t>Om du vill ändra bakgrundsbild, högerklicka på bakgrunden och välj ”Formatera bakgrund”. Tänk på att välja en bild som inte är för orolig - så att texten syns tydligt.</a:t>
            </a:r>
            <a:br>
              <a:rPr lang="sv-SE" dirty="0" smtClean="0"/>
            </a:br>
            <a:r>
              <a:rPr lang="sv-SE" dirty="0" smtClean="0"/>
              <a:t>OBS! Denna text syns ej i den färdiga presentationen.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65933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27">
          <p15:clr>
            <a:srgbClr val="FBAE40"/>
          </p15:clr>
        </p15:guide>
        <p15:guide id="2" pos="6153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29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1 bild diagon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710813"/>
            <a:ext cx="9976757" cy="5147186"/>
          </a:xfrm>
          <a:prstGeom prst="rtTriangle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 smtClean="0"/>
              <a:t>För att lägga till en bild, klicka på ikonen ovan.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pPr lvl="0"/>
            <a:endParaRPr lang="sv-SE" dirty="0" smtClean="0"/>
          </a:p>
        </p:txBody>
      </p:sp>
      <p:sp>
        <p:nvSpPr>
          <p:cNvPr id="19" name="Rubrik 1"/>
          <p:cNvSpPr>
            <a:spLocks noGrp="1"/>
          </p:cNvSpPr>
          <p:nvPr>
            <p:ph type="title"/>
          </p:nvPr>
        </p:nvSpPr>
        <p:spPr>
          <a:xfrm>
            <a:off x="4572000" y="1222208"/>
            <a:ext cx="7212013" cy="1635292"/>
          </a:xfrm>
        </p:spPr>
        <p:txBody>
          <a:bodyPr>
            <a:noAutofit/>
          </a:bodyPr>
          <a:lstStyle>
            <a:lvl1pPr algn="r">
              <a:defRPr sz="4800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20" name="Underrubrik 2"/>
          <p:cNvSpPr>
            <a:spLocks noGrp="1"/>
          </p:cNvSpPr>
          <p:nvPr>
            <p:ph type="subTitle" idx="1"/>
          </p:nvPr>
        </p:nvSpPr>
        <p:spPr>
          <a:xfrm>
            <a:off x="6563033" y="3069771"/>
            <a:ext cx="5220980" cy="1605468"/>
          </a:xfrm>
        </p:spPr>
        <p:txBody>
          <a:bodyPr>
            <a:normAutofit/>
          </a:bodyPr>
          <a:lstStyle>
            <a:lvl1pPr marL="0" indent="0" algn="r">
              <a:lnSpc>
                <a:spcPts val="2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8153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bakgrun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5784667"/>
            <a:ext cx="4794372" cy="668521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sv-SE" dirty="0" smtClean="0"/>
              <a:t>Om du vill ändra bakgrundsbild, högerklicka på bakgrunden och välj ”Formatera bakgrund”. OBS! Denna text syns ej i den färdiga presentationen.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1548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bakgrund med symbo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3" cstate="screen">
            <a:alphaModFix amt="4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636982" y="-8800482"/>
            <a:ext cx="31399701" cy="22188625"/>
          </a:xfrm>
          <a:prstGeom prst="rect">
            <a:avLst/>
          </a:prstGeom>
        </p:spPr>
      </p:pic>
      <p:sp>
        <p:nvSpPr>
          <p:cNvPr id="7" name="Platshållare för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5784667"/>
            <a:ext cx="4794372" cy="668521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sv-SE" dirty="0" smtClean="0"/>
              <a:t>Om du vill ändra bakgrundsbild, högerklicka på bakgrunden och välj ”Formatera bakgrund”. OBS! Denna text syns ej i den färdiga presentationen.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50523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bakgrund med cita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5784667"/>
            <a:ext cx="4794372" cy="668521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sv-SE" dirty="0" smtClean="0"/>
              <a:t>Om du vill ändra bakgrundsbild, högerklicka på bakgrunden och välj ”Formatera bakgrund”. OBS! Denna text syns ej i den färdiga presentationen.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>
          <a:xfrm>
            <a:off x="1029381" y="3069091"/>
            <a:ext cx="6203950" cy="1649866"/>
          </a:xfrm>
          <a:solidFill>
            <a:schemeClr val="accent1"/>
          </a:solidFill>
        </p:spPr>
        <p:txBody>
          <a:bodyPr lIns="432000" tIns="432000" rIns="432000" bIns="432000"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pPr lvl="0"/>
            <a:r>
              <a:rPr lang="sv-SE" dirty="0" smtClean="0"/>
              <a:t>Klicka här för att ändra format </a:t>
            </a:r>
            <a:r>
              <a:rPr lang="sv-SE" smtClean="0"/>
              <a:t>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765234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bakgrund med citat och kapitelrubrik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2840945" y="70552"/>
            <a:ext cx="5976484" cy="70711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sv-SE" dirty="0" smtClean="0"/>
              <a:t>Ändra färg på kapitelrutan genom att markera den och välj Figurformat &gt; Fyllning för figur. Välj en av Svensk Simidrotts profilfärger.</a:t>
            </a:r>
            <a:br>
              <a:rPr lang="sv-SE" dirty="0" smtClean="0"/>
            </a:br>
            <a:r>
              <a:rPr lang="sv-SE" dirty="0" smtClean="0"/>
              <a:t>OBS! Denna text syns ej i den färdiga presentationen.</a:t>
            </a:r>
          </a:p>
          <a:p>
            <a:pPr lvl="0"/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0"/>
            <a:ext cx="2269898" cy="549275"/>
          </a:xfrm>
          <a:solidFill>
            <a:schemeClr val="accent5"/>
          </a:solidFill>
        </p:spPr>
        <p:txBody>
          <a:bodyPr lIns="144000" tIns="144000" rIns="144000" bIns="144000">
            <a:normAutofit/>
          </a:bodyPr>
          <a:lstStyle>
            <a:lvl1pPr algn="ctr">
              <a:defRPr sz="1800" b="1" i="0" baseline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lvl="0"/>
            <a:r>
              <a:rPr lang="sv-SE" dirty="0" smtClean="0"/>
              <a:t>Kapitelrubrik</a:t>
            </a:r>
            <a:endParaRPr lang="sv-SE" dirty="0"/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07988" y="1367746"/>
            <a:ext cx="7343775" cy="798512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5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5784667"/>
            <a:ext cx="4794372" cy="668521"/>
          </a:xfrm>
        </p:spPr>
        <p:txBody>
          <a:bodyPr>
            <a:normAutofit/>
          </a:bodyPr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sv-SE" dirty="0" smtClean="0"/>
              <a:t>Om du vill ändra bakgrundsbild, högerklicka på bakgrunden och välj ”Formatera bakgrund”. OBS! Denna text syns ej i den färdiga presentationen.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11468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jusblå 1 spal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1449388"/>
            <a:ext cx="7343775" cy="731837"/>
          </a:xfrm>
        </p:spPr>
        <p:txBody>
          <a:bodyPr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424113" y="2293831"/>
            <a:ext cx="7343775" cy="2935394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här för att skriva in text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06709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27">
          <p15:clr>
            <a:srgbClr val="FBAE40"/>
          </p15:clr>
        </p15:guide>
        <p15:guide id="2" pos="6153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29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2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1449388"/>
            <a:ext cx="7343775" cy="731837"/>
          </a:xfrm>
        </p:spPr>
        <p:txBody>
          <a:bodyPr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0"/>
          </p:nvPr>
        </p:nvSpPr>
        <p:spPr>
          <a:xfrm>
            <a:off x="2424113" y="2332038"/>
            <a:ext cx="3406775" cy="2897187"/>
          </a:xfrm>
        </p:spPr>
        <p:txBody>
          <a:bodyPr/>
          <a:lstStyle>
            <a:lvl1pPr>
              <a:lnSpc>
                <a:spcPct val="110000"/>
              </a:lnSpc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1"/>
          </p:nvPr>
        </p:nvSpPr>
        <p:spPr>
          <a:xfrm>
            <a:off x="6361113" y="2332038"/>
            <a:ext cx="3406775" cy="2897187"/>
          </a:xfrm>
        </p:spPr>
        <p:txBody>
          <a:bodyPr/>
          <a:lstStyle>
            <a:lvl1pPr>
              <a:lnSpc>
                <a:spcPct val="110000"/>
              </a:lnSpc>
              <a:defRPr sz="1600"/>
            </a:lvl1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95220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27">
          <p15:clr>
            <a:srgbClr val="FBAE40"/>
          </p15:clr>
        </p15:guide>
        <p15:guide id="2" pos="6153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29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jusblå 2 spal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1449388"/>
            <a:ext cx="7343775" cy="731837"/>
          </a:xfrm>
        </p:spPr>
        <p:txBody>
          <a:bodyPr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0"/>
          </p:nvPr>
        </p:nvSpPr>
        <p:spPr>
          <a:xfrm>
            <a:off x="2424113" y="2332038"/>
            <a:ext cx="3406775" cy="2897187"/>
          </a:xfrm>
        </p:spPr>
        <p:txBody>
          <a:bodyPr/>
          <a:lstStyle>
            <a:lvl1pPr>
              <a:lnSpc>
                <a:spcPct val="110000"/>
              </a:lnSpc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1"/>
          </p:nvPr>
        </p:nvSpPr>
        <p:spPr>
          <a:xfrm>
            <a:off x="6361113" y="2332038"/>
            <a:ext cx="3406775" cy="2897187"/>
          </a:xfrm>
        </p:spPr>
        <p:txBody>
          <a:bodyPr/>
          <a:lstStyle>
            <a:lvl1pPr>
              <a:lnSpc>
                <a:spcPct val="110000"/>
              </a:lnSpc>
              <a:defRPr sz="1600"/>
            </a:lvl1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6899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527">
          <p15:clr>
            <a:srgbClr val="FBAE40"/>
          </p15:clr>
        </p15:guide>
        <p15:guide id="2" pos="6153">
          <p15:clr>
            <a:srgbClr val="FBAE40"/>
          </p15:clr>
        </p15:guide>
        <p15:guide id="3" orient="horz" pos="913">
          <p15:clr>
            <a:srgbClr val="FBAE40"/>
          </p15:clr>
        </p15:guide>
        <p15:guide id="4" orient="horz" pos="329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74714" y="873126"/>
            <a:ext cx="9074150" cy="531132"/>
          </a:xfrm>
        </p:spPr>
        <p:txBody>
          <a:bodyPr lIns="0" rIns="90000"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874714" y="1404257"/>
            <a:ext cx="9074150" cy="531133"/>
          </a:xfrm>
        </p:spPr>
        <p:txBody>
          <a:bodyPr lIns="0" rIns="90000">
            <a:normAutofit/>
          </a:bodyPr>
          <a:lstStyle>
            <a:lvl1pPr marL="0" indent="0" algn="l">
              <a:lnSpc>
                <a:spcPts val="2400"/>
              </a:lnSpc>
              <a:buNone/>
              <a:defRPr sz="1600" b="1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här för att skriva in text</a:t>
            </a:r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0" hasCustomPrompt="1"/>
          </p:nvPr>
        </p:nvSpPr>
        <p:spPr>
          <a:xfrm>
            <a:off x="874713" y="1935390"/>
            <a:ext cx="9074149" cy="451779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Använd denna bildruta för att lägga in figurer och grafiska objekt som inte ska vara utfallande. </a:t>
            </a:r>
            <a:br>
              <a:rPr lang="sv-SE" dirty="0" smtClean="0"/>
            </a:br>
            <a:r>
              <a:rPr lang="sv-SE" dirty="0" smtClean="0"/>
              <a:t>För att byta bild, markera bilden och klicka backspace/backstegstangenten och välj sedan en ny bild genom att klicka på ikonen.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64440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6267">
          <p15:clr>
            <a:srgbClr val="FBAE40"/>
          </p15:clr>
        </p15:guide>
        <p15:guide id="3" orient="horz" pos="550">
          <p15:clr>
            <a:srgbClr val="FBAE40"/>
          </p15:clr>
        </p15:guide>
        <p15:guide id="4" orient="horz" pos="377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jusblå figu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74714" y="873126"/>
            <a:ext cx="9074150" cy="531132"/>
          </a:xfrm>
        </p:spPr>
        <p:txBody>
          <a:bodyPr lIns="0" rIns="90000" anchor="b">
            <a:normAutofit/>
          </a:bodyPr>
          <a:lstStyle>
            <a:lvl1pPr algn="l">
              <a:defRPr sz="3600" b="1" i="0"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874714" y="1404257"/>
            <a:ext cx="9074150" cy="531133"/>
          </a:xfrm>
        </p:spPr>
        <p:txBody>
          <a:bodyPr lIns="0" rIns="90000">
            <a:normAutofit/>
          </a:bodyPr>
          <a:lstStyle>
            <a:lvl1pPr marL="0" indent="0" algn="l">
              <a:lnSpc>
                <a:spcPts val="2400"/>
              </a:lnSpc>
              <a:buNone/>
              <a:defRPr sz="1600" b="1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Klicka här för att skriva in text</a:t>
            </a:r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0" hasCustomPrompt="1"/>
          </p:nvPr>
        </p:nvSpPr>
        <p:spPr>
          <a:xfrm>
            <a:off x="874713" y="1935390"/>
            <a:ext cx="9074149" cy="451779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sv-SE" dirty="0" smtClean="0"/>
              <a:t>Använd denna bildruta för att lägga in figurer och grafiska objekt som inte ska vara utfallande. </a:t>
            </a:r>
            <a:br>
              <a:rPr lang="sv-SE" dirty="0" smtClean="0"/>
            </a:br>
            <a:r>
              <a:rPr lang="sv-SE" dirty="0" smtClean="0"/>
              <a:t>För att byta bild, klicka backspace/backstegstangenten och välj sedan en ny bild genom att klicka på bildsymbolen.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841238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6267">
          <p15:clr>
            <a:srgbClr val="FBAE40"/>
          </p15:clr>
        </p15:guide>
        <p15:guide id="3" orient="horz" pos="550">
          <p15:clr>
            <a:srgbClr val="FBAE40"/>
          </p15:clr>
        </p15:guide>
        <p15:guide id="4" orient="horz" pos="377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2 bilder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14023" y="3669412"/>
            <a:ext cx="8734777" cy="760066"/>
          </a:xfrm>
        </p:spPr>
        <p:txBody>
          <a:bodyPr anchor="b">
            <a:normAutofit/>
          </a:bodyPr>
          <a:lstStyle>
            <a:lvl1pPr algn="l">
              <a:defRPr sz="4400" b="1" i="0">
                <a:latin typeface="+mj-lt"/>
                <a:ea typeface="Calibri" charset="0"/>
                <a:cs typeface="Calibri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14024" y="4669889"/>
            <a:ext cx="8734776" cy="1764777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12" name="Platshållare för bild 11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944533" cy="342900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14" name="Platshållare för bild 13"/>
          <p:cNvSpPr>
            <a:spLocks noGrp="1"/>
          </p:cNvSpPr>
          <p:nvPr>
            <p:ph type="pic" sz="quarter" idx="13" hasCustomPrompt="1"/>
          </p:nvPr>
        </p:nvSpPr>
        <p:spPr>
          <a:xfrm>
            <a:off x="4944534" y="1"/>
            <a:ext cx="7247466" cy="3429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01346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2 bilder b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14023" y="4568223"/>
            <a:ext cx="8734777" cy="760066"/>
          </a:xfrm>
        </p:spPr>
        <p:txBody>
          <a:bodyPr anchor="b">
            <a:normAutofit/>
          </a:bodyPr>
          <a:lstStyle>
            <a:lvl1pPr algn="l">
              <a:defRPr sz="4400" b="1" i="0">
                <a:latin typeface="+mj-lt"/>
                <a:ea typeface="Calibri" charset="0"/>
                <a:cs typeface="Calibri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14024" y="5429956"/>
            <a:ext cx="8734776" cy="1004710"/>
          </a:xfrm>
        </p:spPr>
        <p:txBody>
          <a:bodyPr>
            <a:normAutofit/>
          </a:bodyPr>
          <a:lstStyle>
            <a:lvl1pPr marL="0" indent="0" algn="l">
              <a:lnSpc>
                <a:spcPts val="2400"/>
              </a:lnSpc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12" name="Platshållare för bild 11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944533" cy="43291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aseline="0"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 /backstegstangenten och välj sedan en ny bild genom att klicka på ikonen.</a:t>
            </a:r>
          </a:p>
          <a:p>
            <a:endParaRPr lang="sv-SE" dirty="0"/>
          </a:p>
        </p:txBody>
      </p:sp>
      <p:sp>
        <p:nvSpPr>
          <p:cNvPr id="14" name="Platshållare för bild 13"/>
          <p:cNvSpPr>
            <a:spLocks noGrp="1"/>
          </p:cNvSpPr>
          <p:nvPr>
            <p:ph type="pic" sz="quarter" idx="13" hasCustomPrompt="1"/>
          </p:nvPr>
        </p:nvSpPr>
        <p:spPr>
          <a:xfrm>
            <a:off x="4944534" y="0"/>
            <a:ext cx="7247466" cy="43291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aseline="0"/>
            </a:lvl1pPr>
          </a:lstStyle>
          <a:p>
            <a:r>
              <a:rPr lang="sv-SE" dirty="0" smtClean="0"/>
              <a:t>För att lägga till en bild, klicka på ikonen nedan. </a:t>
            </a:r>
            <a:br>
              <a:rPr lang="sv-SE" dirty="0" smtClean="0"/>
            </a:br>
            <a:r>
              <a:rPr lang="sv-SE" dirty="0" smtClean="0"/>
              <a:t>För att byta bild, markera bilden och klicka backspace/backstegstangenten och välj sedan en ny bild genom att klicka på ikonen.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1019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2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2424113" y="1449389"/>
            <a:ext cx="7343775" cy="798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lägga till rubrik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424113" y="2457450"/>
            <a:ext cx="7343776" cy="2771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lägga till text</a:t>
            </a: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1111" y="5699029"/>
            <a:ext cx="1432902" cy="75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704" r:id="rId3"/>
    <p:sldLayoutId id="2147483675" r:id="rId4"/>
    <p:sldLayoutId id="2147483707" r:id="rId5"/>
    <p:sldLayoutId id="2147483706" r:id="rId6"/>
    <p:sldLayoutId id="2147483705" r:id="rId7"/>
    <p:sldLayoutId id="2147483676" r:id="rId8"/>
    <p:sldLayoutId id="2147483661" r:id="rId9"/>
    <p:sldLayoutId id="2147483650" r:id="rId10"/>
    <p:sldLayoutId id="2147483680" r:id="rId11"/>
    <p:sldLayoutId id="2147483681" r:id="rId12"/>
    <p:sldLayoutId id="2147483679" r:id="rId13"/>
    <p:sldLayoutId id="2147483700" r:id="rId14"/>
    <p:sldLayoutId id="214748365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1"/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600" b="0" i="0" kern="1200">
          <a:solidFill>
            <a:schemeClr val="tx1">
              <a:lumMod val="65000"/>
              <a:lumOff val="35000"/>
            </a:schemeClr>
          </a:solidFill>
          <a:latin typeface="Calibri" charset="0"/>
          <a:ea typeface="Calibri" charset="0"/>
          <a:cs typeface="Calibri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423">
          <p15:clr>
            <a:srgbClr val="F26B43"/>
          </p15:clr>
        </p15:guide>
        <p15:guide id="2" orient="horz" pos="4065">
          <p15:clr>
            <a:srgbClr val="F26B43"/>
          </p15:clr>
        </p15:guide>
        <p15:guide id="3" orient="horz" pos="255">
          <p15:clr>
            <a:srgbClr val="F26B43"/>
          </p15:clr>
        </p15:guide>
        <p15:guide id="4" pos="25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2424113" y="1449389"/>
            <a:ext cx="7343775" cy="798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lägga till rubrik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424113" y="2457450"/>
            <a:ext cx="7343776" cy="2771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smtClean="0"/>
              <a:t>Klicka här för att lägga till text</a:t>
            </a: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5247" y="5701206"/>
            <a:ext cx="1428766" cy="75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83" r:id="rId3"/>
    <p:sldLayoutId id="2147483684" r:id="rId4"/>
    <p:sldLayoutId id="2147483686" r:id="rId5"/>
    <p:sldLayoutId id="2147483695" r:id="rId6"/>
    <p:sldLayoutId id="2147483703" r:id="rId7"/>
    <p:sldLayoutId id="2147483699" r:id="rId8"/>
    <p:sldLayoutId id="2147483693" r:id="rId9"/>
    <p:sldLayoutId id="2147483696" r:id="rId10"/>
    <p:sldLayoutId id="2147483701" r:id="rId11"/>
    <p:sldLayoutId id="214748370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bg1"/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600" b="0" i="0" kern="1200">
          <a:solidFill>
            <a:schemeClr val="bg1"/>
          </a:solidFill>
          <a:latin typeface="Calibri" charset="0"/>
          <a:ea typeface="Calibri" charset="0"/>
          <a:cs typeface="Calibri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423">
          <p15:clr>
            <a:srgbClr val="F26B43"/>
          </p15:clr>
        </p15:guide>
        <p15:guide id="2" orient="horz" pos="4065">
          <p15:clr>
            <a:srgbClr val="F26B43"/>
          </p15:clr>
        </p15:guide>
        <p15:guide id="3" orient="horz" pos="255">
          <p15:clr>
            <a:srgbClr val="F26B43"/>
          </p15:clr>
        </p15:guide>
        <p15:guide id="4" pos="2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mtClean="0"/>
              <a:t>Nivå 1 – Simning, </a:t>
            </a:r>
            <a:r>
              <a:rPr lang="sv-SE" dirty="0"/>
              <a:t>Utbildning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sz="2400" dirty="0" smtClean="0"/>
              <a:t>Översikt utbildningstimmar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861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 smtClean="0"/>
              <a:t>Simlinjeassistent</a:t>
            </a:r>
            <a:endParaRPr lang="sv-SE" dirty="0"/>
          </a:p>
        </p:txBody>
      </p:sp>
      <p:sp>
        <p:nvSpPr>
          <p:cNvPr id="6" name="Underrubrik 5"/>
          <p:cNvSpPr>
            <a:spLocks noGrp="1"/>
          </p:cNvSpPr>
          <p:nvPr>
            <p:ph type="subTitle" idx="1"/>
          </p:nvPr>
        </p:nvSpPr>
        <p:spPr>
          <a:xfrm>
            <a:off x="2424113" y="2293830"/>
            <a:ext cx="7343775" cy="349074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sv-SE" sz="1800" dirty="0" smtClean="0"/>
              <a:t>Består utav: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1800" dirty="0" smtClean="0"/>
              <a:t>Grundutbildning för tränare</a:t>
            </a:r>
            <a:br>
              <a:rPr lang="sv-SE" sz="1800" dirty="0" smtClean="0"/>
            </a:br>
            <a:r>
              <a:rPr lang="sv-SE" sz="1800" dirty="0" smtClean="0"/>
              <a:t>	Arrangeras av SISU distrikten, från 14år</a:t>
            </a:r>
            <a:br>
              <a:rPr lang="sv-SE" sz="1800" dirty="0" smtClean="0"/>
            </a:br>
            <a:r>
              <a:rPr lang="sv-SE" sz="1800" dirty="0" smtClean="0"/>
              <a:t>	ca 10utbh på webben &amp; 10utbh fysisk träff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1800" dirty="0" smtClean="0"/>
              <a:t>Simidrottsledare</a:t>
            </a:r>
            <a:br>
              <a:rPr lang="sv-SE" sz="1800" dirty="0" smtClean="0"/>
            </a:br>
            <a:r>
              <a:rPr lang="sv-SE" sz="1800" dirty="0" smtClean="0"/>
              <a:t>	Arrangeras av </a:t>
            </a:r>
            <a:r>
              <a:rPr lang="sv-SE" sz="1800" dirty="0" err="1" smtClean="0"/>
              <a:t>Simdistrikten</a:t>
            </a:r>
            <a:r>
              <a:rPr lang="sv-SE" sz="1800" dirty="0" smtClean="0"/>
              <a:t>, från året du fyller 16år</a:t>
            </a:r>
            <a:br>
              <a:rPr lang="sv-SE" sz="1800" dirty="0" smtClean="0"/>
            </a:br>
            <a:r>
              <a:rPr lang="sv-SE" sz="1800" dirty="0" smtClean="0"/>
              <a:t>	ca 20utbh på webben &amp; 20utbh fysisk träff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sv-SE" sz="1800" dirty="0"/>
              <a:t>Godkänd HLR utbildning de senast </a:t>
            </a:r>
            <a:r>
              <a:rPr lang="sv-SE" sz="1800" dirty="0" smtClean="0"/>
              <a:t>12månaderma</a:t>
            </a:r>
            <a:br>
              <a:rPr lang="sv-SE" sz="1800" dirty="0" smtClean="0"/>
            </a:br>
            <a:r>
              <a:rPr lang="sv-SE" sz="1800" dirty="0" smtClean="0"/>
              <a:t>	Kan arrangeras både av SISU, </a:t>
            </a:r>
            <a:r>
              <a:rPr lang="sv-SE" sz="1800" dirty="0" err="1" smtClean="0"/>
              <a:t>Simdistrikten</a:t>
            </a:r>
            <a:r>
              <a:rPr lang="sv-SE" sz="1800" dirty="0" smtClean="0"/>
              <a:t>, Föreningen och 	externa parter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215631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24113" y="715826"/>
            <a:ext cx="7343775" cy="731837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Föreslagen timplan, Simidrottsledare</a:t>
            </a:r>
            <a:endParaRPr lang="sv-SE" dirty="0"/>
          </a:p>
        </p:txBody>
      </p:sp>
      <p:sp>
        <p:nvSpPr>
          <p:cNvPr id="6" name="Underrubri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273102"/>
              </p:ext>
            </p:extLst>
          </p:nvPr>
        </p:nvGraphicFramePr>
        <p:xfrm>
          <a:off x="2424112" y="1449388"/>
          <a:ext cx="7343775" cy="5218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4905">
                  <a:extLst>
                    <a:ext uri="{9D8B030D-6E8A-4147-A177-3AD203B41FA5}">
                      <a16:colId xmlns:a16="http://schemas.microsoft.com/office/drawing/2014/main" val="3216170990"/>
                    </a:ext>
                  </a:extLst>
                </a:gridCol>
                <a:gridCol w="1530626">
                  <a:extLst>
                    <a:ext uri="{9D8B030D-6E8A-4147-A177-3AD203B41FA5}">
                      <a16:colId xmlns:a16="http://schemas.microsoft.com/office/drawing/2014/main" val="3114955448"/>
                    </a:ext>
                  </a:extLst>
                </a:gridCol>
                <a:gridCol w="3178244">
                  <a:extLst>
                    <a:ext uri="{9D8B030D-6E8A-4147-A177-3AD203B41FA5}">
                      <a16:colId xmlns:a16="http://schemas.microsoft.com/office/drawing/2014/main" val="2098796730"/>
                    </a:ext>
                  </a:extLst>
                </a:gridCol>
              </a:tblGrid>
              <a:tr h="341380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Ämne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err="1" smtClean="0"/>
                        <a:t>Utbh</a:t>
                      </a:r>
                      <a:r>
                        <a:rPr lang="sv-SE" sz="1400" baseline="0" dirty="0" smtClean="0"/>
                        <a:t> webb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 err="1" smtClean="0"/>
                        <a:t>Utbh</a:t>
                      </a:r>
                      <a:r>
                        <a:rPr lang="sv-SE" sz="1400" dirty="0" smtClean="0"/>
                        <a:t> fysisk träff (varav praktik)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626294"/>
                  </a:ext>
                </a:extLst>
              </a:tr>
              <a:tr h="268714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Jag &amp; Svensk Simidrott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0 (0)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947200"/>
                  </a:ext>
                </a:extLst>
              </a:tr>
              <a:tr h="291906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Ledarskap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0 (0)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3302"/>
                  </a:ext>
                </a:extLst>
              </a:tr>
              <a:tr h="265401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Kommunikation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 (0)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942501"/>
                  </a:ext>
                </a:extLst>
              </a:tr>
              <a:tr h="248836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En simidrott för alla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 (0)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443271"/>
                  </a:ext>
                </a:extLst>
              </a:tr>
              <a:tr h="281967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Att idrotta i vatten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0 (0)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828896"/>
                  </a:ext>
                </a:extLst>
              </a:tr>
              <a:tr h="285280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Livräddning &amp; säkerhet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 (1-2)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534752"/>
                  </a:ext>
                </a:extLst>
              </a:tr>
              <a:tr h="258775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Simkunnighet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0 (0)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761759"/>
                  </a:ext>
                </a:extLst>
              </a:tr>
              <a:tr h="262088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Mekanik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0 (0)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463573"/>
                  </a:ext>
                </a:extLst>
              </a:tr>
              <a:tr h="275340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Simningens ABC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4 (3)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896814"/>
                  </a:ext>
                </a:extLst>
              </a:tr>
              <a:tr h="288593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De fyra simsätten 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4 (2)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192512"/>
                  </a:ext>
                </a:extLst>
              </a:tr>
              <a:tr h="301845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Landträning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 (0-1)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081851"/>
                  </a:ext>
                </a:extLst>
              </a:tr>
              <a:tr h="265401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Simidrotterna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r>
                        <a:rPr lang="sv-SE" sz="1400" baseline="0" dirty="0" smtClean="0"/>
                        <a:t> (1-2)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848669"/>
                  </a:ext>
                </a:extLst>
              </a:tr>
              <a:tr h="268714">
                <a:tc>
                  <a:txBody>
                    <a:bodyPr/>
                    <a:lstStyle/>
                    <a:p>
                      <a:r>
                        <a:rPr lang="sv-SE" sz="1400" dirty="0" err="1" smtClean="0"/>
                        <a:t>Simlinjen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011310"/>
                  </a:ext>
                </a:extLst>
              </a:tr>
              <a:tr h="272027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Planering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2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127760"/>
                  </a:ext>
                </a:extLst>
              </a:tr>
              <a:tr h="295219">
                <a:tc>
                  <a:txBody>
                    <a:bodyPr/>
                    <a:lstStyle/>
                    <a:p>
                      <a:r>
                        <a:rPr lang="sv-SE" sz="1400" dirty="0" smtClean="0"/>
                        <a:t>Introduktion/Avslutning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0</a:t>
                      </a:r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 smtClean="0"/>
                        <a:t>1</a:t>
                      </a:r>
                      <a:endParaRPr lang="sv-S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46453"/>
                  </a:ext>
                </a:extLst>
              </a:tr>
              <a:tr h="278296">
                <a:tc>
                  <a:txBody>
                    <a:bodyPr/>
                    <a:lstStyle/>
                    <a:p>
                      <a:r>
                        <a:rPr lang="sv-SE" sz="1400" b="1" dirty="0" smtClean="0"/>
                        <a:t>Summa</a:t>
                      </a:r>
                      <a:endParaRPr lang="sv-S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 smtClean="0"/>
                        <a:t>20</a:t>
                      </a:r>
                      <a:endParaRPr lang="sv-S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1" dirty="0" smtClean="0"/>
                        <a:t>20</a:t>
                      </a:r>
                      <a:endParaRPr lang="sv-SE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360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vensk Simidrott blå logotyp">
  <a:themeElements>
    <a:clrScheme name="Svensk Simidrott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008EAA"/>
      </a:accent1>
      <a:accent2>
        <a:srgbClr val="B8DDE1"/>
      </a:accent2>
      <a:accent3>
        <a:srgbClr val="49C5B1"/>
      </a:accent3>
      <a:accent4>
        <a:srgbClr val="002F6C"/>
      </a:accent4>
      <a:accent5>
        <a:srgbClr val="C6007E"/>
      </a:accent5>
      <a:accent6>
        <a:srgbClr val="FA4616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rtbildning i vattenvana &amp; simteknik" id="{1504A178-3280-47D1-AE10-E96B956DB25A}" vid="{DEC126B3-9645-4B03-8A94-433D6A33E10E}"/>
    </a:ext>
  </a:extLst>
</a:theme>
</file>

<file path=ppt/theme/theme2.xml><?xml version="1.0" encoding="utf-8"?>
<a:theme xmlns:a="http://schemas.openxmlformats.org/drawingml/2006/main" name="Svensk Simidrott vit logotyp">
  <a:themeElements>
    <a:clrScheme name="Svensk Simidrott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008EAA"/>
      </a:accent1>
      <a:accent2>
        <a:srgbClr val="B8DDE1"/>
      </a:accent2>
      <a:accent3>
        <a:srgbClr val="49C5B1"/>
      </a:accent3>
      <a:accent4>
        <a:srgbClr val="002F6C"/>
      </a:accent4>
      <a:accent5>
        <a:srgbClr val="C6007E"/>
      </a:accent5>
      <a:accent6>
        <a:srgbClr val="FA4616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rtbildning i vattenvana &amp; simteknik" id="{1504A178-3280-47D1-AE10-E96B956DB25A}" vid="{98BB48B0-29EA-40C7-9197-74D6763FB5E0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Fortbildning i vattenvana &amp; simteknik</Template>
  <TotalTime>2328</TotalTime>
  <Words>127</Words>
  <Application>Microsoft Office PowerPoint</Application>
  <PresentationFormat>Bredbild</PresentationFormat>
  <Paragraphs>59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Svensk Simidrott blå logotyp</vt:lpstr>
      <vt:lpstr>Svensk Simidrott vit logotyp</vt:lpstr>
      <vt:lpstr>Nivå 1 – Simning, Utbildning</vt:lpstr>
      <vt:lpstr>Simlinjeassistent</vt:lpstr>
      <vt:lpstr>Föreslagen timplan, Simidrottsledare</vt:lpstr>
    </vt:vector>
  </TitlesOfParts>
  <Company>Svenska Orienteringsförbundet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Fortbildning i vattenvana &amp; simteknik</dc:title>
  <dc:creator>Helena Bengtsson</dc:creator>
  <cp:lastModifiedBy>Helena Bengtsson</cp:lastModifiedBy>
  <cp:revision>39</cp:revision>
  <dcterms:created xsi:type="dcterms:W3CDTF">2019-05-22T06:40:03Z</dcterms:created>
  <dcterms:modified xsi:type="dcterms:W3CDTF">2019-05-24T12:41:47Z</dcterms:modified>
</cp:coreProperties>
</file>