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2" r:id="rId2"/>
    <p:sldMasterId id="2147483708" r:id="rId3"/>
    <p:sldMasterId id="2147483721" r:id="rId4"/>
    <p:sldMasterId id="2147483734" r:id="rId5"/>
    <p:sldMasterId id="2147483746" r:id="rId6"/>
  </p:sldMasterIdLst>
  <p:notesMasterIdLst>
    <p:notesMasterId r:id="rId69"/>
  </p:notesMasterIdLst>
  <p:handoutMasterIdLst>
    <p:handoutMasterId r:id="rId70"/>
  </p:handoutMasterIdLst>
  <p:sldIdLst>
    <p:sldId id="256" r:id="rId7"/>
    <p:sldId id="272" r:id="rId8"/>
    <p:sldId id="274" r:id="rId9"/>
    <p:sldId id="281" r:id="rId10"/>
    <p:sldId id="273" r:id="rId11"/>
    <p:sldId id="276" r:id="rId12"/>
    <p:sldId id="277" r:id="rId13"/>
    <p:sldId id="278" r:id="rId14"/>
    <p:sldId id="279" r:id="rId15"/>
    <p:sldId id="280" r:id="rId16"/>
    <p:sldId id="259" r:id="rId17"/>
    <p:sldId id="282" r:id="rId18"/>
    <p:sldId id="258" r:id="rId19"/>
    <p:sldId id="264" r:id="rId20"/>
    <p:sldId id="266" r:id="rId21"/>
    <p:sldId id="270" r:id="rId22"/>
    <p:sldId id="257" r:id="rId23"/>
    <p:sldId id="283" r:id="rId24"/>
    <p:sldId id="275" r:id="rId25"/>
    <p:sldId id="284" r:id="rId26"/>
    <p:sldId id="285" r:id="rId27"/>
    <p:sldId id="268" r:id="rId28"/>
    <p:sldId id="286" r:id="rId29"/>
    <p:sldId id="287" r:id="rId30"/>
    <p:sldId id="289" r:id="rId31"/>
    <p:sldId id="334" r:id="rId32"/>
    <p:sldId id="346" r:id="rId33"/>
    <p:sldId id="347" r:id="rId34"/>
    <p:sldId id="352" r:id="rId35"/>
    <p:sldId id="331" r:id="rId36"/>
    <p:sldId id="333" r:id="rId37"/>
    <p:sldId id="340" r:id="rId38"/>
    <p:sldId id="348" r:id="rId39"/>
    <p:sldId id="353" r:id="rId40"/>
    <p:sldId id="354" r:id="rId41"/>
    <p:sldId id="379" r:id="rId42"/>
    <p:sldId id="385" r:id="rId43"/>
    <p:sldId id="458" r:id="rId44"/>
    <p:sldId id="459" r:id="rId45"/>
    <p:sldId id="476" r:id="rId46"/>
    <p:sldId id="461" r:id="rId47"/>
    <p:sldId id="470" r:id="rId48"/>
    <p:sldId id="488" r:id="rId49"/>
    <p:sldId id="497" r:id="rId50"/>
    <p:sldId id="498" r:id="rId51"/>
    <p:sldId id="468" r:id="rId52"/>
    <p:sldId id="481" r:id="rId53"/>
    <p:sldId id="482" r:id="rId54"/>
    <p:sldId id="483" r:id="rId55"/>
    <p:sldId id="484" r:id="rId56"/>
    <p:sldId id="485" r:id="rId57"/>
    <p:sldId id="486" r:id="rId58"/>
    <p:sldId id="477" r:id="rId59"/>
    <p:sldId id="478" r:id="rId60"/>
    <p:sldId id="479" r:id="rId61"/>
    <p:sldId id="480" r:id="rId62"/>
    <p:sldId id="391" r:id="rId63"/>
    <p:sldId id="466" r:id="rId64"/>
    <p:sldId id="473" r:id="rId65"/>
    <p:sldId id="390" r:id="rId66"/>
    <p:sldId id="499" r:id="rId67"/>
    <p:sldId id="288" r:id="rId6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84526BCD-6ADE-474D-9551-34FB0938C08F}">
          <p14:sldIdLst>
            <p14:sldId id="256"/>
            <p14:sldId id="272"/>
            <p14:sldId id="274"/>
            <p14:sldId id="281"/>
            <p14:sldId id="273"/>
            <p14:sldId id="276"/>
            <p14:sldId id="277"/>
            <p14:sldId id="278"/>
            <p14:sldId id="279"/>
            <p14:sldId id="280"/>
            <p14:sldId id="259"/>
            <p14:sldId id="282"/>
            <p14:sldId id="258"/>
            <p14:sldId id="264"/>
            <p14:sldId id="266"/>
            <p14:sldId id="270"/>
          </p14:sldIdLst>
        </p14:section>
        <p14:section name="Standardavsnitt" id="{651AF099-0BD8-498F-940D-67FFC4C7A848}">
          <p14:sldIdLst>
            <p14:sldId id="257"/>
            <p14:sldId id="283"/>
            <p14:sldId id="275"/>
            <p14:sldId id="284"/>
            <p14:sldId id="285"/>
            <p14:sldId id="268"/>
          </p14:sldIdLst>
        </p14:section>
        <p14:section name="Standardavsnitt" id="{AB257F6B-6764-4073-A760-021D1535D071}">
          <p14:sldIdLst>
            <p14:sldId id="286"/>
            <p14:sldId id="287"/>
          </p14:sldIdLst>
        </p14:section>
        <p14:section name="Standardavsnitt" id="{4CBB82E0-71E1-40D0-A348-ED3E5BD21912}">
          <p14:sldIdLst>
            <p14:sldId id="289"/>
            <p14:sldId id="334"/>
            <p14:sldId id="346"/>
            <p14:sldId id="347"/>
            <p14:sldId id="352"/>
            <p14:sldId id="331"/>
            <p14:sldId id="333"/>
            <p14:sldId id="340"/>
            <p14:sldId id="348"/>
            <p14:sldId id="353"/>
          </p14:sldIdLst>
        </p14:section>
        <p14:section name="Standardavsnitt" id="{41B176C9-C079-4226-893E-178074EE9F04}">
          <p14:sldIdLst>
            <p14:sldId id="354"/>
            <p14:sldId id="379"/>
            <p14:sldId id="385"/>
            <p14:sldId id="458"/>
            <p14:sldId id="459"/>
            <p14:sldId id="476"/>
            <p14:sldId id="461"/>
            <p14:sldId id="470"/>
            <p14:sldId id="488"/>
            <p14:sldId id="497"/>
            <p14:sldId id="498"/>
            <p14:sldId id="468"/>
            <p14:sldId id="481"/>
            <p14:sldId id="482"/>
            <p14:sldId id="483"/>
            <p14:sldId id="484"/>
            <p14:sldId id="485"/>
            <p14:sldId id="486"/>
            <p14:sldId id="477"/>
            <p14:sldId id="478"/>
            <p14:sldId id="479"/>
            <p14:sldId id="480"/>
            <p14:sldId id="391"/>
            <p14:sldId id="466"/>
            <p14:sldId id="473"/>
            <p14:sldId id="390"/>
            <p14:sldId id="499"/>
            <p14:sldId id="288"/>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89213F-6DA9-4CC8-9F20-F09B8A72861D}" v="3" dt="2024-05-06T06:20:31.1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22"/>
    <p:restoredTop sz="86384"/>
  </p:normalViewPr>
  <p:slideViewPr>
    <p:cSldViewPr snapToGrid="0" snapToObjects="1">
      <p:cViewPr varScale="1">
        <p:scale>
          <a:sx n="54" d="100"/>
          <a:sy n="54" d="100"/>
        </p:scale>
        <p:origin x="824" y="56"/>
      </p:cViewPr>
      <p:guideLst/>
    </p:cSldViewPr>
  </p:slideViewPr>
  <p:outlineViewPr>
    <p:cViewPr>
      <p:scale>
        <a:sx n="33" d="100"/>
        <a:sy n="33" d="100"/>
      </p:scale>
      <p:origin x="0" y="-11016"/>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120" d="100"/>
          <a:sy n="120" d="100"/>
        </p:scale>
        <p:origin x="5096"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handoutMaster" Target="handoutMasters/handoutMaster1.xml"/><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microsoft.com/office/2015/10/relationships/revisionInfo" Target="revisionInfo.xml"/><Relationship Id="rId7" Type="http://schemas.openxmlformats.org/officeDocument/2006/relationships/slide" Target="slides/slide1.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a Bengtsson (Svensk Simidrott)" userId="0b66983e-0fc6-48b4-82da-c0b1a85701bd" providerId="ADAL" clId="{E789213F-6DA9-4CC8-9F20-F09B8A72861D}"/>
    <pc:docChg chg="undo custSel addSld delSld modSld">
      <pc:chgData name="Helena Bengtsson (Svensk Simidrott)" userId="0b66983e-0fc6-48b4-82da-c0b1a85701bd" providerId="ADAL" clId="{E789213F-6DA9-4CC8-9F20-F09B8A72861D}" dt="2024-05-06T06:20:31.100" v="6"/>
      <pc:docMkLst>
        <pc:docMk/>
      </pc:docMkLst>
      <pc:sldChg chg="add del">
        <pc:chgData name="Helena Bengtsson (Svensk Simidrott)" userId="0b66983e-0fc6-48b4-82da-c0b1a85701bd" providerId="ADAL" clId="{E789213F-6DA9-4CC8-9F20-F09B8A72861D}" dt="2024-05-06T06:20:31.100" v="6"/>
        <pc:sldMkLst>
          <pc:docMk/>
          <pc:sldMk cId="1112813431" sldId="354"/>
        </pc:sldMkLst>
      </pc:sldChg>
      <pc:sldChg chg="add del">
        <pc:chgData name="Helena Bengtsson (Svensk Simidrott)" userId="0b66983e-0fc6-48b4-82da-c0b1a85701bd" providerId="ADAL" clId="{E789213F-6DA9-4CC8-9F20-F09B8A72861D}" dt="2024-05-06T06:20:31.100" v="6"/>
        <pc:sldMkLst>
          <pc:docMk/>
          <pc:sldMk cId="1169245504" sldId="379"/>
        </pc:sldMkLst>
      </pc:sldChg>
      <pc:sldChg chg="add del">
        <pc:chgData name="Helena Bengtsson (Svensk Simidrott)" userId="0b66983e-0fc6-48b4-82da-c0b1a85701bd" providerId="ADAL" clId="{E789213F-6DA9-4CC8-9F20-F09B8A72861D}" dt="2024-05-06T06:20:31.100" v="6"/>
        <pc:sldMkLst>
          <pc:docMk/>
          <pc:sldMk cId="2794816977" sldId="385"/>
        </pc:sldMkLst>
      </pc:sldChg>
      <pc:sldChg chg="add del">
        <pc:chgData name="Helena Bengtsson (Svensk Simidrott)" userId="0b66983e-0fc6-48b4-82da-c0b1a85701bd" providerId="ADAL" clId="{E789213F-6DA9-4CC8-9F20-F09B8A72861D}" dt="2024-05-06T06:20:31.100" v="6"/>
        <pc:sldMkLst>
          <pc:docMk/>
          <pc:sldMk cId="1537179574" sldId="390"/>
        </pc:sldMkLst>
      </pc:sldChg>
      <pc:sldChg chg="add del">
        <pc:chgData name="Helena Bengtsson (Svensk Simidrott)" userId="0b66983e-0fc6-48b4-82da-c0b1a85701bd" providerId="ADAL" clId="{E789213F-6DA9-4CC8-9F20-F09B8A72861D}" dt="2024-05-06T06:20:31.100" v="6"/>
        <pc:sldMkLst>
          <pc:docMk/>
          <pc:sldMk cId="3450715282" sldId="391"/>
        </pc:sldMkLst>
      </pc:sldChg>
      <pc:sldChg chg="add del">
        <pc:chgData name="Helena Bengtsson (Svensk Simidrott)" userId="0b66983e-0fc6-48b4-82da-c0b1a85701bd" providerId="ADAL" clId="{E789213F-6DA9-4CC8-9F20-F09B8A72861D}" dt="2024-05-06T06:20:31.100" v="6"/>
        <pc:sldMkLst>
          <pc:docMk/>
          <pc:sldMk cId="722789381" sldId="458"/>
        </pc:sldMkLst>
      </pc:sldChg>
      <pc:sldChg chg="add del">
        <pc:chgData name="Helena Bengtsson (Svensk Simidrott)" userId="0b66983e-0fc6-48b4-82da-c0b1a85701bd" providerId="ADAL" clId="{E789213F-6DA9-4CC8-9F20-F09B8A72861D}" dt="2024-05-06T06:20:31.100" v="6"/>
        <pc:sldMkLst>
          <pc:docMk/>
          <pc:sldMk cId="3873917932" sldId="459"/>
        </pc:sldMkLst>
      </pc:sldChg>
      <pc:sldChg chg="modSp add del mod">
        <pc:chgData name="Helena Bengtsson (Svensk Simidrott)" userId="0b66983e-0fc6-48b4-82da-c0b1a85701bd" providerId="ADAL" clId="{E789213F-6DA9-4CC8-9F20-F09B8A72861D}" dt="2024-05-06T06:20:31.100" v="6"/>
        <pc:sldMkLst>
          <pc:docMk/>
          <pc:sldMk cId="2403492644" sldId="461"/>
        </pc:sldMkLst>
        <pc:spChg chg="mod">
          <ac:chgData name="Helena Bengtsson (Svensk Simidrott)" userId="0b66983e-0fc6-48b4-82da-c0b1a85701bd" providerId="ADAL" clId="{E789213F-6DA9-4CC8-9F20-F09B8A72861D}" dt="2024-05-06T06:20:27.758" v="5"/>
          <ac:spMkLst>
            <pc:docMk/>
            <pc:sldMk cId="2403492644" sldId="461"/>
            <ac:spMk id="3" creationId="{09A8C421-2570-0E90-D3A5-73D28AAA5530}"/>
          </ac:spMkLst>
        </pc:spChg>
      </pc:sldChg>
      <pc:sldChg chg="modSp add del mod">
        <pc:chgData name="Helena Bengtsson (Svensk Simidrott)" userId="0b66983e-0fc6-48b4-82da-c0b1a85701bd" providerId="ADAL" clId="{E789213F-6DA9-4CC8-9F20-F09B8A72861D}" dt="2024-05-06T06:20:31.100" v="6"/>
        <pc:sldMkLst>
          <pc:docMk/>
          <pc:sldMk cId="1702464113" sldId="466"/>
        </pc:sldMkLst>
        <pc:spChg chg="mod">
          <ac:chgData name="Helena Bengtsson (Svensk Simidrott)" userId="0b66983e-0fc6-48b4-82da-c0b1a85701bd" providerId="ADAL" clId="{E789213F-6DA9-4CC8-9F20-F09B8A72861D}" dt="2024-05-06T06:20:27.758" v="5"/>
          <ac:spMkLst>
            <pc:docMk/>
            <pc:sldMk cId="1702464113" sldId="466"/>
            <ac:spMk id="2" creationId="{107D84D5-E65B-9083-F6B5-EE05F080FDA9}"/>
          </ac:spMkLst>
        </pc:spChg>
      </pc:sldChg>
      <pc:sldChg chg="modSp add del mod">
        <pc:chgData name="Helena Bengtsson (Svensk Simidrott)" userId="0b66983e-0fc6-48b4-82da-c0b1a85701bd" providerId="ADAL" clId="{E789213F-6DA9-4CC8-9F20-F09B8A72861D}" dt="2024-05-06T06:20:31.100" v="6"/>
        <pc:sldMkLst>
          <pc:docMk/>
          <pc:sldMk cId="3679946538" sldId="468"/>
        </pc:sldMkLst>
        <pc:spChg chg="mod">
          <ac:chgData name="Helena Bengtsson (Svensk Simidrott)" userId="0b66983e-0fc6-48b4-82da-c0b1a85701bd" providerId="ADAL" clId="{E789213F-6DA9-4CC8-9F20-F09B8A72861D}" dt="2024-05-06T06:20:27.758" v="5"/>
          <ac:spMkLst>
            <pc:docMk/>
            <pc:sldMk cId="3679946538" sldId="468"/>
            <ac:spMk id="3" creationId="{9E3951F7-E098-3A7C-407C-A11505CFCD49}"/>
          </ac:spMkLst>
        </pc:spChg>
      </pc:sldChg>
      <pc:sldChg chg="add del">
        <pc:chgData name="Helena Bengtsson (Svensk Simidrott)" userId="0b66983e-0fc6-48b4-82da-c0b1a85701bd" providerId="ADAL" clId="{E789213F-6DA9-4CC8-9F20-F09B8A72861D}" dt="2024-05-06T06:20:31.100" v="6"/>
        <pc:sldMkLst>
          <pc:docMk/>
          <pc:sldMk cId="2843329760" sldId="470"/>
        </pc:sldMkLst>
      </pc:sldChg>
      <pc:sldChg chg="add del">
        <pc:chgData name="Helena Bengtsson (Svensk Simidrott)" userId="0b66983e-0fc6-48b4-82da-c0b1a85701bd" providerId="ADAL" clId="{E789213F-6DA9-4CC8-9F20-F09B8A72861D}" dt="2024-05-06T06:20:31.100" v="6"/>
        <pc:sldMkLst>
          <pc:docMk/>
          <pc:sldMk cId="2017846377" sldId="473"/>
        </pc:sldMkLst>
      </pc:sldChg>
      <pc:sldChg chg="add del">
        <pc:chgData name="Helena Bengtsson (Svensk Simidrott)" userId="0b66983e-0fc6-48b4-82da-c0b1a85701bd" providerId="ADAL" clId="{E789213F-6DA9-4CC8-9F20-F09B8A72861D}" dt="2024-05-06T06:20:31.100" v="6"/>
        <pc:sldMkLst>
          <pc:docMk/>
          <pc:sldMk cId="2116896299" sldId="476"/>
        </pc:sldMkLst>
      </pc:sldChg>
      <pc:sldChg chg="add del">
        <pc:chgData name="Helena Bengtsson (Svensk Simidrott)" userId="0b66983e-0fc6-48b4-82da-c0b1a85701bd" providerId="ADAL" clId="{E789213F-6DA9-4CC8-9F20-F09B8A72861D}" dt="2024-05-06T06:20:31.100" v="6"/>
        <pc:sldMkLst>
          <pc:docMk/>
          <pc:sldMk cId="1098255314" sldId="477"/>
        </pc:sldMkLst>
      </pc:sldChg>
      <pc:sldChg chg="add del">
        <pc:chgData name="Helena Bengtsson (Svensk Simidrott)" userId="0b66983e-0fc6-48b4-82da-c0b1a85701bd" providerId="ADAL" clId="{E789213F-6DA9-4CC8-9F20-F09B8A72861D}" dt="2024-05-06T06:20:31.100" v="6"/>
        <pc:sldMkLst>
          <pc:docMk/>
          <pc:sldMk cId="1583290712" sldId="478"/>
        </pc:sldMkLst>
      </pc:sldChg>
      <pc:sldChg chg="add del">
        <pc:chgData name="Helena Bengtsson (Svensk Simidrott)" userId="0b66983e-0fc6-48b4-82da-c0b1a85701bd" providerId="ADAL" clId="{E789213F-6DA9-4CC8-9F20-F09B8A72861D}" dt="2024-05-06T06:20:31.100" v="6"/>
        <pc:sldMkLst>
          <pc:docMk/>
          <pc:sldMk cId="3922062982" sldId="479"/>
        </pc:sldMkLst>
      </pc:sldChg>
      <pc:sldChg chg="add del">
        <pc:chgData name="Helena Bengtsson (Svensk Simidrott)" userId="0b66983e-0fc6-48b4-82da-c0b1a85701bd" providerId="ADAL" clId="{E789213F-6DA9-4CC8-9F20-F09B8A72861D}" dt="2024-05-06T06:20:31.100" v="6"/>
        <pc:sldMkLst>
          <pc:docMk/>
          <pc:sldMk cId="3371496897" sldId="480"/>
        </pc:sldMkLst>
      </pc:sldChg>
      <pc:sldChg chg="add del">
        <pc:chgData name="Helena Bengtsson (Svensk Simidrott)" userId="0b66983e-0fc6-48b4-82da-c0b1a85701bd" providerId="ADAL" clId="{E789213F-6DA9-4CC8-9F20-F09B8A72861D}" dt="2024-05-06T06:20:31.100" v="6"/>
        <pc:sldMkLst>
          <pc:docMk/>
          <pc:sldMk cId="528808652" sldId="481"/>
        </pc:sldMkLst>
      </pc:sldChg>
      <pc:sldChg chg="add del">
        <pc:chgData name="Helena Bengtsson (Svensk Simidrott)" userId="0b66983e-0fc6-48b4-82da-c0b1a85701bd" providerId="ADAL" clId="{E789213F-6DA9-4CC8-9F20-F09B8A72861D}" dt="2024-05-06T06:20:31.100" v="6"/>
        <pc:sldMkLst>
          <pc:docMk/>
          <pc:sldMk cId="627861301" sldId="482"/>
        </pc:sldMkLst>
      </pc:sldChg>
      <pc:sldChg chg="add del">
        <pc:chgData name="Helena Bengtsson (Svensk Simidrott)" userId="0b66983e-0fc6-48b4-82da-c0b1a85701bd" providerId="ADAL" clId="{E789213F-6DA9-4CC8-9F20-F09B8A72861D}" dt="2024-05-06T06:20:31.100" v="6"/>
        <pc:sldMkLst>
          <pc:docMk/>
          <pc:sldMk cId="3716378006" sldId="483"/>
        </pc:sldMkLst>
      </pc:sldChg>
      <pc:sldChg chg="add del">
        <pc:chgData name="Helena Bengtsson (Svensk Simidrott)" userId="0b66983e-0fc6-48b4-82da-c0b1a85701bd" providerId="ADAL" clId="{E789213F-6DA9-4CC8-9F20-F09B8A72861D}" dt="2024-05-06T06:20:31.100" v="6"/>
        <pc:sldMkLst>
          <pc:docMk/>
          <pc:sldMk cId="760157065" sldId="484"/>
        </pc:sldMkLst>
      </pc:sldChg>
      <pc:sldChg chg="add del">
        <pc:chgData name="Helena Bengtsson (Svensk Simidrott)" userId="0b66983e-0fc6-48b4-82da-c0b1a85701bd" providerId="ADAL" clId="{E789213F-6DA9-4CC8-9F20-F09B8A72861D}" dt="2024-05-06T06:20:31.100" v="6"/>
        <pc:sldMkLst>
          <pc:docMk/>
          <pc:sldMk cId="579584161" sldId="485"/>
        </pc:sldMkLst>
      </pc:sldChg>
      <pc:sldChg chg="add del">
        <pc:chgData name="Helena Bengtsson (Svensk Simidrott)" userId="0b66983e-0fc6-48b4-82da-c0b1a85701bd" providerId="ADAL" clId="{E789213F-6DA9-4CC8-9F20-F09B8A72861D}" dt="2024-05-06T06:20:31.100" v="6"/>
        <pc:sldMkLst>
          <pc:docMk/>
          <pc:sldMk cId="2311807658" sldId="486"/>
        </pc:sldMkLst>
      </pc:sldChg>
      <pc:sldChg chg="add del">
        <pc:chgData name="Helena Bengtsson (Svensk Simidrott)" userId="0b66983e-0fc6-48b4-82da-c0b1a85701bd" providerId="ADAL" clId="{E789213F-6DA9-4CC8-9F20-F09B8A72861D}" dt="2024-05-06T06:20:31.100" v="6"/>
        <pc:sldMkLst>
          <pc:docMk/>
          <pc:sldMk cId="2026835026" sldId="488"/>
        </pc:sldMkLst>
      </pc:sldChg>
      <pc:sldChg chg="add del">
        <pc:chgData name="Helena Bengtsson (Svensk Simidrott)" userId="0b66983e-0fc6-48b4-82da-c0b1a85701bd" providerId="ADAL" clId="{E789213F-6DA9-4CC8-9F20-F09B8A72861D}" dt="2024-05-06T06:20:31.100" v="6"/>
        <pc:sldMkLst>
          <pc:docMk/>
          <pc:sldMk cId="86585278" sldId="497"/>
        </pc:sldMkLst>
      </pc:sldChg>
      <pc:sldChg chg="add del">
        <pc:chgData name="Helena Bengtsson (Svensk Simidrott)" userId="0b66983e-0fc6-48b4-82da-c0b1a85701bd" providerId="ADAL" clId="{E789213F-6DA9-4CC8-9F20-F09B8A72861D}" dt="2024-05-06T06:20:31.100" v="6"/>
        <pc:sldMkLst>
          <pc:docMk/>
          <pc:sldMk cId="2587891889" sldId="498"/>
        </pc:sldMkLst>
      </pc:sldChg>
      <pc:sldChg chg="add del">
        <pc:chgData name="Helena Bengtsson (Svensk Simidrott)" userId="0b66983e-0fc6-48b4-82da-c0b1a85701bd" providerId="ADAL" clId="{E789213F-6DA9-4CC8-9F20-F09B8A72861D}" dt="2024-05-06T06:20:31.100" v="6"/>
        <pc:sldMkLst>
          <pc:docMk/>
          <pc:sldMk cId="3739385152" sldId="499"/>
        </pc:sldMkLst>
      </pc:sldChg>
    </pc:docChg>
  </pc:docChgLst>
  <pc:docChgLst>
    <pc:chgData name="Helena Bengtsson (Svensk Simidrott)" userId="0b66983e-0fc6-48b4-82da-c0b1a85701bd" providerId="ADAL" clId="{8C1963C4-4B59-412B-A9AC-486E35CE4CA5}"/>
    <pc:docChg chg="custSel addSld delSld modSld modSection">
      <pc:chgData name="Helena Bengtsson (Svensk Simidrott)" userId="0b66983e-0fc6-48b4-82da-c0b1a85701bd" providerId="ADAL" clId="{8C1963C4-4B59-412B-A9AC-486E35CE4CA5}" dt="2024-05-03T11:45:13.839" v="43"/>
      <pc:docMkLst>
        <pc:docMk/>
      </pc:docMkLst>
      <pc:sldChg chg="modSp add del mod">
        <pc:chgData name="Helena Bengtsson (Svensk Simidrott)" userId="0b66983e-0fc6-48b4-82da-c0b1a85701bd" providerId="ADAL" clId="{8C1963C4-4B59-412B-A9AC-486E35CE4CA5}" dt="2024-05-02T13:52:03.173" v="12" actId="20577"/>
        <pc:sldMkLst>
          <pc:docMk/>
          <pc:sldMk cId="2232969386" sldId="257"/>
        </pc:sldMkLst>
        <pc:spChg chg="mod">
          <ac:chgData name="Helena Bengtsson (Svensk Simidrott)" userId="0b66983e-0fc6-48b4-82da-c0b1a85701bd" providerId="ADAL" clId="{8C1963C4-4B59-412B-A9AC-486E35CE4CA5}" dt="2024-05-02T13:52:03.173" v="12" actId="20577"/>
          <ac:spMkLst>
            <pc:docMk/>
            <pc:sldMk cId="2232969386" sldId="257"/>
            <ac:spMk id="4" creationId="{1B2031C6-87A1-C839-730B-94342E1F9587}"/>
          </ac:spMkLst>
        </pc:spChg>
      </pc:sldChg>
      <pc:sldChg chg="del">
        <pc:chgData name="Helena Bengtsson (Svensk Simidrott)" userId="0b66983e-0fc6-48b4-82da-c0b1a85701bd" providerId="ADAL" clId="{8C1963C4-4B59-412B-A9AC-486E35CE4CA5}" dt="2024-05-03T08:43:35.030" v="26" actId="47"/>
        <pc:sldMkLst>
          <pc:docMk/>
          <pc:sldMk cId="205049587" sldId="265"/>
        </pc:sldMkLst>
      </pc:sldChg>
      <pc:sldChg chg="add del">
        <pc:chgData name="Helena Bengtsson (Svensk Simidrott)" userId="0b66983e-0fc6-48b4-82da-c0b1a85701bd" providerId="ADAL" clId="{8C1963C4-4B59-412B-A9AC-486E35CE4CA5}" dt="2024-05-02T13:51:52.653" v="2"/>
        <pc:sldMkLst>
          <pc:docMk/>
          <pc:sldMk cId="1621547553" sldId="268"/>
        </pc:sldMkLst>
      </pc:sldChg>
      <pc:sldChg chg="add">
        <pc:chgData name="Helena Bengtsson (Svensk Simidrott)" userId="0b66983e-0fc6-48b4-82da-c0b1a85701bd" providerId="ADAL" clId="{8C1963C4-4B59-412B-A9AC-486E35CE4CA5}" dt="2024-05-03T08:37:35.190" v="13"/>
        <pc:sldMkLst>
          <pc:docMk/>
          <pc:sldMk cId="468355834" sldId="270"/>
        </pc:sldMkLst>
      </pc:sldChg>
      <pc:sldChg chg="add del">
        <pc:chgData name="Helena Bengtsson (Svensk Simidrott)" userId="0b66983e-0fc6-48b4-82da-c0b1a85701bd" providerId="ADAL" clId="{8C1963C4-4B59-412B-A9AC-486E35CE4CA5}" dt="2024-05-02T13:51:52.653" v="2"/>
        <pc:sldMkLst>
          <pc:docMk/>
          <pc:sldMk cId="2149116231" sldId="275"/>
        </pc:sldMkLst>
      </pc:sldChg>
      <pc:sldChg chg="add del">
        <pc:chgData name="Helena Bengtsson (Svensk Simidrott)" userId="0b66983e-0fc6-48b4-82da-c0b1a85701bd" providerId="ADAL" clId="{8C1963C4-4B59-412B-A9AC-486E35CE4CA5}" dt="2024-05-02T13:51:52.653" v="2"/>
        <pc:sldMkLst>
          <pc:docMk/>
          <pc:sldMk cId="2411571202" sldId="283"/>
        </pc:sldMkLst>
      </pc:sldChg>
      <pc:sldChg chg="add del">
        <pc:chgData name="Helena Bengtsson (Svensk Simidrott)" userId="0b66983e-0fc6-48b4-82da-c0b1a85701bd" providerId="ADAL" clId="{8C1963C4-4B59-412B-A9AC-486E35CE4CA5}" dt="2024-05-02T13:51:52.653" v="2"/>
        <pc:sldMkLst>
          <pc:docMk/>
          <pc:sldMk cId="1673519799" sldId="284"/>
        </pc:sldMkLst>
      </pc:sldChg>
      <pc:sldChg chg="add del">
        <pc:chgData name="Helena Bengtsson (Svensk Simidrott)" userId="0b66983e-0fc6-48b4-82da-c0b1a85701bd" providerId="ADAL" clId="{8C1963C4-4B59-412B-A9AC-486E35CE4CA5}" dt="2024-05-02T13:51:52.653" v="2"/>
        <pc:sldMkLst>
          <pc:docMk/>
          <pc:sldMk cId="714897302" sldId="285"/>
        </pc:sldMkLst>
      </pc:sldChg>
      <pc:sldChg chg="addSp delSp modSp add mod modClrScheme chgLayout">
        <pc:chgData name="Helena Bengtsson (Svensk Simidrott)" userId="0b66983e-0fc6-48b4-82da-c0b1a85701bd" providerId="ADAL" clId="{8C1963C4-4B59-412B-A9AC-486E35CE4CA5}" dt="2024-05-03T08:45:02.336" v="42" actId="1076"/>
        <pc:sldMkLst>
          <pc:docMk/>
          <pc:sldMk cId="465600839" sldId="286"/>
        </pc:sldMkLst>
        <pc:spChg chg="mod ord">
          <ac:chgData name="Helena Bengtsson (Svensk Simidrott)" userId="0b66983e-0fc6-48b4-82da-c0b1a85701bd" providerId="ADAL" clId="{8C1963C4-4B59-412B-A9AC-486E35CE4CA5}" dt="2024-05-03T08:45:02.336" v="42" actId="1076"/>
          <ac:spMkLst>
            <pc:docMk/>
            <pc:sldMk cId="465600839" sldId="286"/>
            <ac:spMk id="2" creationId="{4133F33E-4F56-B3B7-9BE3-566D5CEFBC54}"/>
          </ac:spMkLst>
        </pc:spChg>
        <pc:spChg chg="add mod ord">
          <ac:chgData name="Helena Bengtsson (Svensk Simidrott)" userId="0b66983e-0fc6-48b4-82da-c0b1a85701bd" providerId="ADAL" clId="{8C1963C4-4B59-412B-A9AC-486E35CE4CA5}" dt="2024-05-03T08:44:35.183" v="39" actId="1076"/>
          <ac:spMkLst>
            <pc:docMk/>
            <pc:sldMk cId="465600839" sldId="286"/>
            <ac:spMk id="3" creationId="{032B9AA6-EC9D-38A3-CBDF-9F0C3DED6884}"/>
          </ac:spMkLst>
        </pc:spChg>
        <pc:spChg chg="del mod ord">
          <ac:chgData name="Helena Bengtsson (Svensk Simidrott)" userId="0b66983e-0fc6-48b4-82da-c0b1a85701bd" providerId="ADAL" clId="{8C1963C4-4B59-412B-A9AC-486E35CE4CA5}" dt="2024-05-03T08:44:38" v="40" actId="478"/>
          <ac:spMkLst>
            <pc:docMk/>
            <pc:sldMk cId="465600839" sldId="286"/>
            <ac:spMk id="4" creationId="{10D7F2AD-3DB8-8F65-E973-6DE16AB5E0E7}"/>
          </ac:spMkLst>
        </pc:spChg>
      </pc:sldChg>
      <pc:sldChg chg="modSp add mod chgLayout">
        <pc:chgData name="Helena Bengtsson (Svensk Simidrott)" userId="0b66983e-0fc6-48b4-82da-c0b1a85701bd" providerId="ADAL" clId="{8C1963C4-4B59-412B-A9AC-486E35CE4CA5}" dt="2024-05-03T08:43:25.619" v="25" actId="403"/>
        <pc:sldMkLst>
          <pc:docMk/>
          <pc:sldMk cId="1873227743" sldId="287"/>
        </pc:sldMkLst>
        <pc:spChg chg="mod ord">
          <ac:chgData name="Helena Bengtsson (Svensk Simidrott)" userId="0b66983e-0fc6-48b4-82da-c0b1a85701bd" providerId="ADAL" clId="{8C1963C4-4B59-412B-A9AC-486E35CE4CA5}" dt="2024-05-03T08:43:25.619" v="25" actId="403"/>
          <ac:spMkLst>
            <pc:docMk/>
            <pc:sldMk cId="1873227743" sldId="287"/>
            <ac:spMk id="2" creationId="{7915DE7B-072B-246F-9214-062FED55F997}"/>
          </ac:spMkLst>
        </pc:spChg>
        <pc:spChg chg="mod ord">
          <ac:chgData name="Helena Bengtsson (Svensk Simidrott)" userId="0b66983e-0fc6-48b4-82da-c0b1a85701bd" providerId="ADAL" clId="{8C1963C4-4B59-412B-A9AC-486E35CE4CA5}" dt="2024-05-03T08:43:01.934" v="18" actId="700"/>
          <ac:spMkLst>
            <pc:docMk/>
            <pc:sldMk cId="1873227743" sldId="287"/>
            <ac:spMk id="5" creationId="{276F056D-28A0-5634-CD34-2F8A2DDE1E97}"/>
          </ac:spMkLst>
        </pc:spChg>
      </pc:sldChg>
      <pc:sldChg chg="add">
        <pc:chgData name="Helena Bengtsson (Svensk Simidrott)" userId="0b66983e-0fc6-48b4-82da-c0b1a85701bd" providerId="ADAL" clId="{8C1963C4-4B59-412B-A9AC-486E35CE4CA5}" dt="2024-05-03T08:42:39.982" v="14"/>
        <pc:sldMkLst>
          <pc:docMk/>
          <pc:sldMk cId="2539131436" sldId="288"/>
        </pc:sldMkLst>
      </pc:sldChg>
      <pc:sldChg chg="add">
        <pc:chgData name="Helena Bengtsson (Svensk Simidrott)" userId="0b66983e-0fc6-48b4-82da-c0b1a85701bd" providerId="ADAL" clId="{8C1963C4-4B59-412B-A9AC-486E35CE4CA5}" dt="2024-05-03T11:45:13.839" v="43"/>
        <pc:sldMkLst>
          <pc:docMk/>
          <pc:sldMk cId="1995089344" sldId="289"/>
        </pc:sldMkLst>
      </pc:sldChg>
      <pc:sldChg chg="add">
        <pc:chgData name="Helena Bengtsson (Svensk Simidrott)" userId="0b66983e-0fc6-48b4-82da-c0b1a85701bd" providerId="ADAL" clId="{8C1963C4-4B59-412B-A9AC-486E35CE4CA5}" dt="2024-05-03T11:45:13.839" v="43"/>
        <pc:sldMkLst>
          <pc:docMk/>
          <pc:sldMk cId="2355464994" sldId="331"/>
        </pc:sldMkLst>
      </pc:sldChg>
      <pc:sldChg chg="add">
        <pc:chgData name="Helena Bengtsson (Svensk Simidrott)" userId="0b66983e-0fc6-48b4-82da-c0b1a85701bd" providerId="ADAL" clId="{8C1963C4-4B59-412B-A9AC-486E35CE4CA5}" dt="2024-05-03T11:45:13.839" v="43"/>
        <pc:sldMkLst>
          <pc:docMk/>
          <pc:sldMk cId="1316049088" sldId="333"/>
        </pc:sldMkLst>
      </pc:sldChg>
      <pc:sldChg chg="add">
        <pc:chgData name="Helena Bengtsson (Svensk Simidrott)" userId="0b66983e-0fc6-48b4-82da-c0b1a85701bd" providerId="ADAL" clId="{8C1963C4-4B59-412B-A9AC-486E35CE4CA5}" dt="2024-05-03T11:45:13.839" v="43"/>
        <pc:sldMkLst>
          <pc:docMk/>
          <pc:sldMk cId="1517005980" sldId="334"/>
        </pc:sldMkLst>
      </pc:sldChg>
      <pc:sldChg chg="add">
        <pc:chgData name="Helena Bengtsson (Svensk Simidrott)" userId="0b66983e-0fc6-48b4-82da-c0b1a85701bd" providerId="ADAL" clId="{8C1963C4-4B59-412B-A9AC-486E35CE4CA5}" dt="2024-05-03T11:45:13.839" v="43"/>
        <pc:sldMkLst>
          <pc:docMk/>
          <pc:sldMk cId="2227118287" sldId="340"/>
        </pc:sldMkLst>
      </pc:sldChg>
      <pc:sldChg chg="add">
        <pc:chgData name="Helena Bengtsson (Svensk Simidrott)" userId="0b66983e-0fc6-48b4-82da-c0b1a85701bd" providerId="ADAL" clId="{8C1963C4-4B59-412B-A9AC-486E35CE4CA5}" dt="2024-05-03T11:45:13.839" v="43"/>
        <pc:sldMkLst>
          <pc:docMk/>
          <pc:sldMk cId="1297470996" sldId="346"/>
        </pc:sldMkLst>
      </pc:sldChg>
      <pc:sldChg chg="add">
        <pc:chgData name="Helena Bengtsson (Svensk Simidrott)" userId="0b66983e-0fc6-48b4-82da-c0b1a85701bd" providerId="ADAL" clId="{8C1963C4-4B59-412B-A9AC-486E35CE4CA5}" dt="2024-05-03T11:45:13.839" v="43"/>
        <pc:sldMkLst>
          <pc:docMk/>
          <pc:sldMk cId="3520096269" sldId="347"/>
        </pc:sldMkLst>
      </pc:sldChg>
      <pc:sldChg chg="add">
        <pc:chgData name="Helena Bengtsson (Svensk Simidrott)" userId="0b66983e-0fc6-48b4-82da-c0b1a85701bd" providerId="ADAL" clId="{8C1963C4-4B59-412B-A9AC-486E35CE4CA5}" dt="2024-05-03T11:45:13.839" v="43"/>
        <pc:sldMkLst>
          <pc:docMk/>
          <pc:sldMk cId="476722125" sldId="348"/>
        </pc:sldMkLst>
      </pc:sldChg>
      <pc:sldChg chg="add">
        <pc:chgData name="Helena Bengtsson (Svensk Simidrott)" userId="0b66983e-0fc6-48b4-82da-c0b1a85701bd" providerId="ADAL" clId="{8C1963C4-4B59-412B-A9AC-486E35CE4CA5}" dt="2024-05-03T11:45:13.839" v="43"/>
        <pc:sldMkLst>
          <pc:docMk/>
          <pc:sldMk cId="3973371795" sldId="352"/>
        </pc:sldMkLst>
      </pc:sldChg>
      <pc:sldChg chg="add">
        <pc:chgData name="Helena Bengtsson (Svensk Simidrott)" userId="0b66983e-0fc6-48b4-82da-c0b1a85701bd" providerId="ADAL" clId="{8C1963C4-4B59-412B-A9AC-486E35CE4CA5}" dt="2024-05-03T11:45:13.839" v="43"/>
        <pc:sldMkLst>
          <pc:docMk/>
          <pc:sldMk cId="3860654073" sldId="35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DC215C-0608-0F44-B3FC-91E37EAADD25}" type="doc">
      <dgm:prSet loTypeId="urn:microsoft.com/office/officeart/2005/8/layout/venn3" loCatId="process" qsTypeId="urn:microsoft.com/office/officeart/2005/8/quickstyle/simple1" qsCatId="simple" csTypeId="urn:microsoft.com/office/officeart/2005/8/colors/accent1_2" csCatId="accent1" phldr="1"/>
      <dgm:spPr/>
      <dgm:t>
        <a:bodyPr/>
        <a:lstStyle/>
        <a:p>
          <a:endParaRPr lang="sv-SE"/>
        </a:p>
      </dgm:t>
    </dgm:pt>
    <dgm:pt modelId="{CBCE3B70-1ADE-0749-AFD0-4BDBA88D41E9}">
      <dgm:prSet custT="1"/>
      <dgm:spPr/>
      <dgm:t>
        <a:bodyPr/>
        <a:lstStyle/>
        <a:p>
          <a:r>
            <a:rPr lang="sv-SE" sz="1400" dirty="0">
              <a:solidFill>
                <a:schemeClr val="bg1"/>
              </a:solidFill>
            </a:rPr>
            <a:t>DELAKTIGHET</a:t>
          </a:r>
        </a:p>
      </dgm:t>
    </dgm:pt>
    <dgm:pt modelId="{25AEB211-55D9-3642-B084-73E8DAD0AFD6}" type="parTrans" cxnId="{CC9C4D9D-442C-C541-BF83-848034E47065}">
      <dgm:prSet/>
      <dgm:spPr/>
      <dgm:t>
        <a:bodyPr/>
        <a:lstStyle/>
        <a:p>
          <a:endParaRPr lang="sv-SE"/>
        </a:p>
      </dgm:t>
    </dgm:pt>
    <dgm:pt modelId="{F8084DC1-ECCA-1142-87A1-51488757CFB9}" type="sibTrans" cxnId="{CC9C4D9D-442C-C541-BF83-848034E47065}">
      <dgm:prSet/>
      <dgm:spPr/>
      <dgm:t>
        <a:bodyPr/>
        <a:lstStyle/>
        <a:p>
          <a:endParaRPr lang="sv-SE"/>
        </a:p>
      </dgm:t>
    </dgm:pt>
    <dgm:pt modelId="{03DED096-53C4-B64E-8CAF-96AB69C33516}">
      <dgm:prSet custT="1"/>
      <dgm:spPr/>
      <dgm:t>
        <a:bodyPr/>
        <a:lstStyle/>
        <a:p>
          <a:r>
            <a:rPr lang="sv-SE" sz="1400" dirty="0">
              <a:solidFill>
                <a:schemeClr val="bg1"/>
              </a:solidFill>
            </a:rPr>
            <a:t>STÄNDIG UTVECKLIG</a:t>
          </a:r>
        </a:p>
      </dgm:t>
    </dgm:pt>
    <dgm:pt modelId="{E399784F-BB1B-3B4C-9274-8CA6F0F03781}" type="parTrans" cxnId="{13CB4AA8-17CE-DA4B-864A-66240E32CFA3}">
      <dgm:prSet/>
      <dgm:spPr/>
      <dgm:t>
        <a:bodyPr/>
        <a:lstStyle/>
        <a:p>
          <a:endParaRPr lang="sv-SE"/>
        </a:p>
      </dgm:t>
    </dgm:pt>
    <dgm:pt modelId="{3ADC1CB5-B9F9-4741-9BBF-D531DB09699C}" type="sibTrans" cxnId="{13CB4AA8-17CE-DA4B-864A-66240E32CFA3}">
      <dgm:prSet/>
      <dgm:spPr/>
      <dgm:t>
        <a:bodyPr/>
        <a:lstStyle/>
        <a:p>
          <a:endParaRPr lang="sv-SE"/>
        </a:p>
      </dgm:t>
    </dgm:pt>
    <dgm:pt modelId="{87F41968-50AD-9B47-A476-9A1F5FA040A0}">
      <dgm:prSet custT="1"/>
      <dgm:spPr/>
      <dgm:t>
        <a:bodyPr/>
        <a:lstStyle/>
        <a:p>
          <a:r>
            <a:rPr lang="sv-SE" sz="1400" dirty="0">
              <a:solidFill>
                <a:schemeClr val="bg1"/>
              </a:solidFill>
            </a:rPr>
            <a:t>KOMMUNIKA-TION</a:t>
          </a:r>
          <a:r>
            <a:rPr lang="sv-SE" sz="1400" dirty="0"/>
            <a:t> </a:t>
          </a:r>
        </a:p>
      </dgm:t>
    </dgm:pt>
    <dgm:pt modelId="{3D3B9442-5FD6-B64A-9087-C3A450983405}" type="parTrans" cxnId="{B35BB5E4-2712-F741-9E81-0DA34262007B}">
      <dgm:prSet/>
      <dgm:spPr/>
      <dgm:t>
        <a:bodyPr/>
        <a:lstStyle/>
        <a:p>
          <a:endParaRPr lang="sv-SE"/>
        </a:p>
      </dgm:t>
    </dgm:pt>
    <dgm:pt modelId="{D85D06A7-AB34-C54B-A6B5-F4CBC1198851}" type="sibTrans" cxnId="{B35BB5E4-2712-F741-9E81-0DA34262007B}">
      <dgm:prSet/>
      <dgm:spPr/>
      <dgm:t>
        <a:bodyPr/>
        <a:lstStyle/>
        <a:p>
          <a:endParaRPr lang="sv-SE"/>
        </a:p>
      </dgm:t>
    </dgm:pt>
    <dgm:pt modelId="{312FF442-B966-8543-A311-2BDCB05B2403}">
      <dgm:prSet custT="1"/>
      <dgm:spPr/>
      <dgm:t>
        <a:bodyPr/>
        <a:lstStyle/>
        <a:p>
          <a:r>
            <a:rPr lang="sv-SE" sz="1300" dirty="0">
              <a:solidFill>
                <a:schemeClr val="bg1"/>
              </a:solidFill>
            </a:rPr>
            <a:t>LÅNGSIKTIGHET</a:t>
          </a:r>
          <a:r>
            <a:rPr lang="sv-SE" sz="1300" dirty="0"/>
            <a:t> </a:t>
          </a:r>
        </a:p>
      </dgm:t>
    </dgm:pt>
    <dgm:pt modelId="{417030F2-4F7C-944D-9D76-BEF0336145BC}" type="parTrans" cxnId="{EBF6F6E8-59E9-9D44-BBF9-759C56B178B0}">
      <dgm:prSet/>
      <dgm:spPr/>
      <dgm:t>
        <a:bodyPr/>
        <a:lstStyle/>
        <a:p>
          <a:endParaRPr lang="sv-SE"/>
        </a:p>
      </dgm:t>
    </dgm:pt>
    <dgm:pt modelId="{90F0B233-23B7-F64F-B3AC-B9FF77C4C74D}" type="sibTrans" cxnId="{EBF6F6E8-59E9-9D44-BBF9-759C56B178B0}">
      <dgm:prSet/>
      <dgm:spPr/>
      <dgm:t>
        <a:bodyPr/>
        <a:lstStyle/>
        <a:p>
          <a:endParaRPr lang="sv-SE"/>
        </a:p>
      </dgm:t>
    </dgm:pt>
    <dgm:pt modelId="{DD2DA04B-4261-834A-B0C5-9C1B7E702A57}">
      <dgm:prSet custT="1"/>
      <dgm:spPr/>
      <dgm:t>
        <a:bodyPr/>
        <a:lstStyle/>
        <a:p>
          <a:r>
            <a:rPr lang="sv-SE" sz="1400" dirty="0">
              <a:solidFill>
                <a:schemeClr val="bg1"/>
              </a:solidFill>
            </a:rPr>
            <a:t>=  TILLSAMMANS</a:t>
          </a:r>
        </a:p>
      </dgm:t>
    </dgm:pt>
    <dgm:pt modelId="{5950AB1A-BE96-2E4A-A5E2-3669F8507F0B}" type="parTrans" cxnId="{1502D474-E918-D641-915F-6CF0E7BC10A2}">
      <dgm:prSet/>
      <dgm:spPr/>
      <dgm:t>
        <a:bodyPr/>
        <a:lstStyle/>
        <a:p>
          <a:endParaRPr lang="sv-SE"/>
        </a:p>
      </dgm:t>
    </dgm:pt>
    <dgm:pt modelId="{07417C25-A11A-0D4E-9B67-0AB51DC02031}" type="sibTrans" cxnId="{1502D474-E918-D641-915F-6CF0E7BC10A2}">
      <dgm:prSet/>
      <dgm:spPr/>
      <dgm:t>
        <a:bodyPr/>
        <a:lstStyle/>
        <a:p>
          <a:endParaRPr lang="sv-SE"/>
        </a:p>
      </dgm:t>
    </dgm:pt>
    <dgm:pt modelId="{840668BB-187F-C240-9A70-7F110B9091FC}" type="pres">
      <dgm:prSet presAssocID="{01DC215C-0608-0F44-B3FC-91E37EAADD25}" presName="Name0" presStyleCnt="0">
        <dgm:presLayoutVars>
          <dgm:dir/>
          <dgm:resizeHandles val="exact"/>
        </dgm:presLayoutVars>
      </dgm:prSet>
      <dgm:spPr/>
    </dgm:pt>
    <dgm:pt modelId="{7D4D4C44-7F1B-EC4A-B61C-CE0B1FDDBBE0}" type="pres">
      <dgm:prSet presAssocID="{CBCE3B70-1ADE-0749-AFD0-4BDBA88D41E9}" presName="Name5" presStyleLbl="vennNode1" presStyleIdx="0" presStyleCnt="5">
        <dgm:presLayoutVars>
          <dgm:bulletEnabled val="1"/>
        </dgm:presLayoutVars>
      </dgm:prSet>
      <dgm:spPr/>
    </dgm:pt>
    <dgm:pt modelId="{8594DDFD-B78D-DE4D-A0A5-8D3EEBFB0729}" type="pres">
      <dgm:prSet presAssocID="{F8084DC1-ECCA-1142-87A1-51488757CFB9}" presName="space" presStyleCnt="0"/>
      <dgm:spPr/>
    </dgm:pt>
    <dgm:pt modelId="{AD757C78-9D26-B34E-BC09-7CAA17B3DD74}" type="pres">
      <dgm:prSet presAssocID="{03DED096-53C4-B64E-8CAF-96AB69C33516}" presName="Name5" presStyleLbl="vennNode1" presStyleIdx="1" presStyleCnt="5">
        <dgm:presLayoutVars>
          <dgm:bulletEnabled val="1"/>
        </dgm:presLayoutVars>
      </dgm:prSet>
      <dgm:spPr/>
    </dgm:pt>
    <dgm:pt modelId="{FC2741EC-82BC-3B4E-9A89-A2088917BDF7}" type="pres">
      <dgm:prSet presAssocID="{3ADC1CB5-B9F9-4741-9BBF-D531DB09699C}" presName="space" presStyleCnt="0"/>
      <dgm:spPr/>
    </dgm:pt>
    <dgm:pt modelId="{B57A1F23-9459-5540-BD56-9CF9ACAC2A41}" type="pres">
      <dgm:prSet presAssocID="{87F41968-50AD-9B47-A476-9A1F5FA040A0}" presName="Name5" presStyleLbl="vennNode1" presStyleIdx="2" presStyleCnt="5">
        <dgm:presLayoutVars>
          <dgm:bulletEnabled val="1"/>
        </dgm:presLayoutVars>
      </dgm:prSet>
      <dgm:spPr/>
    </dgm:pt>
    <dgm:pt modelId="{D30419FA-357D-1449-B01D-166200A72028}" type="pres">
      <dgm:prSet presAssocID="{D85D06A7-AB34-C54B-A6B5-F4CBC1198851}" presName="space" presStyleCnt="0"/>
      <dgm:spPr/>
    </dgm:pt>
    <dgm:pt modelId="{78FE0958-8314-664B-93C9-7A9A22D731A8}" type="pres">
      <dgm:prSet presAssocID="{312FF442-B966-8543-A311-2BDCB05B2403}" presName="Name5" presStyleLbl="vennNode1" presStyleIdx="3" presStyleCnt="5">
        <dgm:presLayoutVars>
          <dgm:bulletEnabled val="1"/>
        </dgm:presLayoutVars>
      </dgm:prSet>
      <dgm:spPr/>
    </dgm:pt>
    <dgm:pt modelId="{69326E61-64DB-B448-9A10-8297C74F91CA}" type="pres">
      <dgm:prSet presAssocID="{90F0B233-23B7-F64F-B3AC-B9FF77C4C74D}" presName="space" presStyleCnt="0"/>
      <dgm:spPr/>
    </dgm:pt>
    <dgm:pt modelId="{016C54D6-8AB2-984B-9D7F-53DBC9F1B25B}" type="pres">
      <dgm:prSet presAssocID="{DD2DA04B-4261-834A-B0C5-9C1B7E702A57}" presName="Name5" presStyleLbl="vennNode1" presStyleIdx="4" presStyleCnt="5">
        <dgm:presLayoutVars>
          <dgm:bulletEnabled val="1"/>
        </dgm:presLayoutVars>
      </dgm:prSet>
      <dgm:spPr/>
    </dgm:pt>
  </dgm:ptLst>
  <dgm:cxnLst>
    <dgm:cxn modelId="{3D707625-5336-2A4E-8DDB-C402A74E7479}" type="presOf" srcId="{312FF442-B966-8543-A311-2BDCB05B2403}" destId="{78FE0958-8314-664B-93C9-7A9A22D731A8}" srcOrd="0" destOrd="0" presId="urn:microsoft.com/office/officeart/2005/8/layout/venn3"/>
    <dgm:cxn modelId="{0953AC3B-BFF4-D14F-9A56-46EF9B3C8C84}" type="presOf" srcId="{CBCE3B70-1ADE-0749-AFD0-4BDBA88D41E9}" destId="{7D4D4C44-7F1B-EC4A-B61C-CE0B1FDDBBE0}" srcOrd="0" destOrd="0" presId="urn:microsoft.com/office/officeart/2005/8/layout/venn3"/>
    <dgm:cxn modelId="{1502D474-E918-D641-915F-6CF0E7BC10A2}" srcId="{01DC215C-0608-0F44-B3FC-91E37EAADD25}" destId="{DD2DA04B-4261-834A-B0C5-9C1B7E702A57}" srcOrd="4" destOrd="0" parTransId="{5950AB1A-BE96-2E4A-A5E2-3669F8507F0B}" sibTransId="{07417C25-A11A-0D4E-9B67-0AB51DC02031}"/>
    <dgm:cxn modelId="{53C26279-7C51-254A-A714-688BED844C9F}" type="presOf" srcId="{87F41968-50AD-9B47-A476-9A1F5FA040A0}" destId="{B57A1F23-9459-5540-BD56-9CF9ACAC2A41}" srcOrd="0" destOrd="0" presId="urn:microsoft.com/office/officeart/2005/8/layout/venn3"/>
    <dgm:cxn modelId="{CC9C4D9D-442C-C541-BF83-848034E47065}" srcId="{01DC215C-0608-0F44-B3FC-91E37EAADD25}" destId="{CBCE3B70-1ADE-0749-AFD0-4BDBA88D41E9}" srcOrd="0" destOrd="0" parTransId="{25AEB211-55D9-3642-B084-73E8DAD0AFD6}" sibTransId="{F8084DC1-ECCA-1142-87A1-51488757CFB9}"/>
    <dgm:cxn modelId="{13CB4AA8-17CE-DA4B-864A-66240E32CFA3}" srcId="{01DC215C-0608-0F44-B3FC-91E37EAADD25}" destId="{03DED096-53C4-B64E-8CAF-96AB69C33516}" srcOrd="1" destOrd="0" parTransId="{E399784F-BB1B-3B4C-9274-8CA6F0F03781}" sibTransId="{3ADC1CB5-B9F9-4741-9BBF-D531DB09699C}"/>
    <dgm:cxn modelId="{DD8E65CB-F3A5-5C47-8A81-C29B97AAF5B1}" type="presOf" srcId="{01DC215C-0608-0F44-B3FC-91E37EAADD25}" destId="{840668BB-187F-C240-9A70-7F110B9091FC}" srcOrd="0" destOrd="0" presId="urn:microsoft.com/office/officeart/2005/8/layout/venn3"/>
    <dgm:cxn modelId="{2B6D46DC-C3B4-CF43-BD24-5ADB1ED9CD2E}" type="presOf" srcId="{03DED096-53C4-B64E-8CAF-96AB69C33516}" destId="{AD757C78-9D26-B34E-BC09-7CAA17B3DD74}" srcOrd="0" destOrd="0" presId="urn:microsoft.com/office/officeart/2005/8/layout/venn3"/>
    <dgm:cxn modelId="{B35BB5E4-2712-F741-9E81-0DA34262007B}" srcId="{01DC215C-0608-0F44-B3FC-91E37EAADD25}" destId="{87F41968-50AD-9B47-A476-9A1F5FA040A0}" srcOrd="2" destOrd="0" parTransId="{3D3B9442-5FD6-B64A-9087-C3A450983405}" sibTransId="{D85D06A7-AB34-C54B-A6B5-F4CBC1198851}"/>
    <dgm:cxn modelId="{02F897E5-CD0B-6643-9A27-F8E774FCA01C}" type="presOf" srcId="{DD2DA04B-4261-834A-B0C5-9C1B7E702A57}" destId="{016C54D6-8AB2-984B-9D7F-53DBC9F1B25B}" srcOrd="0" destOrd="0" presId="urn:microsoft.com/office/officeart/2005/8/layout/venn3"/>
    <dgm:cxn modelId="{EBF6F6E8-59E9-9D44-BBF9-759C56B178B0}" srcId="{01DC215C-0608-0F44-B3FC-91E37EAADD25}" destId="{312FF442-B966-8543-A311-2BDCB05B2403}" srcOrd="3" destOrd="0" parTransId="{417030F2-4F7C-944D-9D76-BEF0336145BC}" sibTransId="{90F0B233-23B7-F64F-B3AC-B9FF77C4C74D}"/>
    <dgm:cxn modelId="{A05A857B-CF25-5A4B-BE90-115B4DE1A9B6}" type="presParOf" srcId="{840668BB-187F-C240-9A70-7F110B9091FC}" destId="{7D4D4C44-7F1B-EC4A-B61C-CE0B1FDDBBE0}" srcOrd="0" destOrd="0" presId="urn:microsoft.com/office/officeart/2005/8/layout/venn3"/>
    <dgm:cxn modelId="{01C372D4-A92F-BC48-B068-30B4A42B1F31}" type="presParOf" srcId="{840668BB-187F-C240-9A70-7F110B9091FC}" destId="{8594DDFD-B78D-DE4D-A0A5-8D3EEBFB0729}" srcOrd="1" destOrd="0" presId="urn:microsoft.com/office/officeart/2005/8/layout/venn3"/>
    <dgm:cxn modelId="{040FA89D-F61D-CD45-9EA0-B2E2CB0F3B25}" type="presParOf" srcId="{840668BB-187F-C240-9A70-7F110B9091FC}" destId="{AD757C78-9D26-B34E-BC09-7CAA17B3DD74}" srcOrd="2" destOrd="0" presId="urn:microsoft.com/office/officeart/2005/8/layout/venn3"/>
    <dgm:cxn modelId="{385CA1E2-1DA6-A649-B5AF-860BE9F4A0F4}" type="presParOf" srcId="{840668BB-187F-C240-9A70-7F110B9091FC}" destId="{FC2741EC-82BC-3B4E-9A89-A2088917BDF7}" srcOrd="3" destOrd="0" presId="urn:microsoft.com/office/officeart/2005/8/layout/venn3"/>
    <dgm:cxn modelId="{4E169C1C-DDC3-BA45-AB64-7E51373D5369}" type="presParOf" srcId="{840668BB-187F-C240-9A70-7F110B9091FC}" destId="{B57A1F23-9459-5540-BD56-9CF9ACAC2A41}" srcOrd="4" destOrd="0" presId="urn:microsoft.com/office/officeart/2005/8/layout/venn3"/>
    <dgm:cxn modelId="{C6FC0418-698D-B147-AF8C-3F057C4BE085}" type="presParOf" srcId="{840668BB-187F-C240-9A70-7F110B9091FC}" destId="{D30419FA-357D-1449-B01D-166200A72028}" srcOrd="5" destOrd="0" presId="urn:microsoft.com/office/officeart/2005/8/layout/venn3"/>
    <dgm:cxn modelId="{FC3D3A21-B613-9249-8896-A3A08E74009F}" type="presParOf" srcId="{840668BB-187F-C240-9A70-7F110B9091FC}" destId="{78FE0958-8314-664B-93C9-7A9A22D731A8}" srcOrd="6" destOrd="0" presId="urn:microsoft.com/office/officeart/2005/8/layout/venn3"/>
    <dgm:cxn modelId="{4C36B270-2C6F-3D43-BB4C-0D41C91734BC}" type="presParOf" srcId="{840668BB-187F-C240-9A70-7F110B9091FC}" destId="{69326E61-64DB-B448-9A10-8297C74F91CA}" srcOrd="7" destOrd="0" presId="urn:microsoft.com/office/officeart/2005/8/layout/venn3"/>
    <dgm:cxn modelId="{5CB2373E-2DA8-8447-8C57-EF2EBF862BA2}" type="presParOf" srcId="{840668BB-187F-C240-9A70-7F110B9091FC}" destId="{016C54D6-8AB2-984B-9D7F-53DBC9F1B25B}"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DC215C-0608-0F44-B3FC-91E37EAADD25}" type="doc">
      <dgm:prSet loTypeId="urn:microsoft.com/office/officeart/2005/8/layout/venn3" loCatId="process" qsTypeId="urn:microsoft.com/office/officeart/2005/8/quickstyle/simple1" qsCatId="simple" csTypeId="urn:microsoft.com/office/officeart/2005/8/colors/accent1_2" csCatId="accent1" phldr="1"/>
      <dgm:spPr/>
      <dgm:t>
        <a:bodyPr/>
        <a:lstStyle/>
        <a:p>
          <a:endParaRPr lang="sv-SE"/>
        </a:p>
      </dgm:t>
    </dgm:pt>
    <dgm:pt modelId="{CBCE3B70-1ADE-0749-AFD0-4BDBA88D41E9}">
      <dgm:prSet custT="1"/>
      <dgm:spPr/>
      <dgm:t>
        <a:bodyPr/>
        <a:lstStyle/>
        <a:p>
          <a:r>
            <a:rPr lang="sv-SE" sz="800" b="1" dirty="0">
              <a:solidFill>
                <a:schemeClr val="bg1"/>
              </a:solidFill>
            </a:rPr>
            <a:t>DELAKTIGHET</a:t>
          </a:r>
        </a:p>
      </dgm:t>
    </dgm:pt>
    <dgm:pt modelId="{25AEB211-55D9-3642-B084-73E8DAD0AFD6}" type="parTrans" cxnId="{CC9C4D9D-442C-C541-BF83-848034E47065}">
      <dgm:prSet/>
      <dgm:spPr/>
      <dgm:t>
        <a:bodyPr/>
        <a:lstStyle/>
        <a:p>
          <a:endParaRPr lang="sv-SE" sz="800" b="1"/>
        </a:p>
      </dgm:t>
    </dgm:pt>
    <dgm:pt modelId="{F8084DC1-ECCA-1142-87A1-51488757CFB9}" type="sibTrans" cxnId="{CC9C4D9D-442C-C541-BF83-848034E47065}">
      <dgm:prSet/>
      <dgm:spPr/>
      <dgm:t>
        <a:bodyPr/>
        <a:lstStyle/>
        <a:p>
          <a:endParaRPr lang="sv-SE" sz="800" b="1"/>
        </a:p>
      </dgm:t>
    </dgm:pt>
    <dgm:pt modelId="{03DED096-53C4-B64E-8CAF-96AB69C33516}">
      <dgm:prSet custT="1"/>
      <dgm:spPr/>
      <dgm:t>
        <a:bodyPr/>
        <a:lstStyle/>
        <a:p>
          <a:r>
            <a:rPr lang="sv-SE" sz="800" b="1" dirty="0">
              <a:solidFill>
                <a:schemeClr val="bg1"/>
              </a:solidFill>
            </a:rPr>
            <a:t>STÄNDIG UTVECKLIG</a:t>
          </a:r>
        </a:p>
      </dgm:t>
    </dgm:pt>
    <dgm:pt modelId="{E399784F-BB1B-3B4C-9274-8CA6F0F03781}" type="parTrans" cxnId="{13CB4AA8-17CE-DA4B-864A-66240E32CFA3}">
      <dgm:prSet/>
      <dgm:spPr/>
      <dgm:t>
        <a:bodyPr/>
        <a:lstStyle/>
        <a:p>
          <a:endParaRPr lang="sv-SE" sz="800" b="1"/>
        </a:p>
      </dgm:t>
    </dgm:pt>
    <dgm:pt modelId="{3ADC1CB5-B9F9-4741-9BBF-D531DB09699C}" type="sibTrans" cxnId="{13CB4AA8-17CE-DA4B-864A-66240E32CFA3}">
      <dgm:prSet/>
      <dgm:spPr/>
      <dgm:t>
        <a:bodyPr/>
        <a:lstStyle/>
        <a:p>
          <a:endParaRPr lang="sv-SE" sz="800" b="1"/>
        </a:p>
      </dgm:t>
    </dgm:pt>
    <dgm:pt modelId="{87F41968-50AD-9B47-A476-9A1F5FA040A0}">
      <dgm:prSet custT="1"/>
      <dgm:spPr/>
      <dgm:t>
        <a:bodyPr/>
        <a:lstStyle/>
        <a:p>
          <a:r>
            <a:rPr lang="sv-SE" sz="800" b="1" dirty="0">
              <a:solidFill>
                <a:schemeClr val="bg1"/>
              </a:solidFill>
            </a:rPr>
            <a:t>KOMMUNIKATION</a:t>
          </a:r>
          <a:r>
            <a:rPr lang="sv-SE" sz="800" b="1" dirty="0"/>
            <a:t> </a:t>
          </a:r>
        </a:p>
      </dgm:t>
    </dgm:pt>
    <dgm:pt modelId="{3D3B9442-5FD6-B64A-9087-C3A450983405}" type="parTrans" cxnId="{B35BB5E4-2712-F741-9E81-0DA34262007B}">
      <dgm:prSet/>
      <dgm:spPr/>
      <dgm:t>
        <a:bodyPr/>
        <a:lstStyle/>
        <a:p>
          <a:endParaRPr lang="sv-SE" sz="800" b="1"/>
        </a:p>
      </dgm:t>
    </dgm:pt>
    <dgm:pt modelId="{D85D06A7-AB34-C54B-A6B5-F4CBC1198851}" type="sibTrans" cxnId="{B35BB5E4-2712-F741-9E81-0DA34262007B}">
      <dgm:prSet/>
      <dgm:spPr/>
      <dgm:t>
        <a:bodyPr/>
        <a:lstStyle/>
        <a:p>
          <a:endParaRPr lang="sv-SE" sz="800" b="1"/>
        </a:p>
      </dgm:t>
    </dgm:pt>
    <dgm:pt modelId="{312FF442-B966-8543-A311-2BDCB05B2403}">
      <dgm:prSet custT="1"/>
      <dgm:spPr/>
      <dgm:t>
        <a:bodyPr/>
        <a:lstStyle/>
        <a:p>
          <a:r>
            <a:rPr lang="sv-SE" sz="800" b="1" dirty="0">
              <a:solidFill>
                <a:schemeClr val="bg1"/>
              </a:solidFill>
            </a:rPr>
            <a:t>LÅNGSIKTIGHET</a:t>
          </a:r>
          <a:r>
            <a:rPr lang="sv-SE" sz="800" b="1" dirty="0"/>
            <a:t> </a:t>
          </a:r>
        </a:p>
      </dgm:t>
    </dgm:pt>
    <dgm:pt modelId="{417030F2-4F7C-944D-9D76-BEF0336145BC}" type="parTrans" cxnId="{EBF6F6E8-59E9-9D44-BBF9-759C56B178B0}">
      <dgm:prSet/>
      <dgm:spPr/>
      <dgm:t>
        <a:bodyPr/>
        <a:lstStyle/>
        <a:p>
          <a:endParaRPr lang="sv-SE" sz="800" b="1"/>
        </a:p>
      </dgm:t>
    </dgm:pt>
    <dgm:pt modelId="{90F0B233-23B7-F64F-B3AC-B9FF77C4C74D}" type="sibTrans" cxnId="{EBF6F6E8-59E9-9D44-BBF9-759C56B178B0}">
      <dgm:prSet/>
      <dgm:spPr/>
      <dgm:t>
        <a:bodyPr/>
        <a:lstStyle/>
        <a:p>
          <a:endParaRPr lang="sv-SE" sz="800" b="1"/>
        </a:p>
      </dgm:t>
    </dgm:pt>
    <dgm:pt modelId="{DD2DA04B-4261-834A-B0C5-9C1B7E702A57}">
      <dgm:prSet custT="1"/>
      <dgm:spPr/>
      <dgm:t>
        <a:bodyPr/>
        <a:lstStyle/>
        <a:p>
          <a:r>
            <a:rPr lang="sv-SE" sz="800" b="1" dirty="0">
              <a:solidFill>
                <a:schemeClr val="bg1"/>
              </a:solidFill>
            </a:rPr>
            <a:t>=  TILLSAMMANS</a:t>
          </a:r>
        </a:p>
      </dgm:t>
    </dgm:pt>
    <dgm:pt modelId="{5950AB1A-BE96-2E4A-A5E2-3669F8507F0B}" type="parTrans" cxnId="{1502D474-E918-D641-915F-6CF0E7BC10A2}">
      <dgm:prSet/>
      <dgm:spPr/>
      <dgm:t>
        <a:bodyPr/>
        <a:lstStyle/>
        <a:p>
          <a:endParaRPr lang="sv-SE" sz="800" b="1"/>
        </a:p>
      </dgm:t>
    </dgm:pt>
    <dgm:pt modelId="{07417C25-A11A-0D4E-9B67-0AB51DC02031}" type="sibTrans" cxnId="{1502D474-E918-D641-915F-6CF0E7BC10A2}">
      <dgm:prSet/>
      <dgm:spPr/>
      <dgm:t>
        <a:bodyPr/>
        <a:lstStyle/>
        <a:p>
          <a:endParaRPr lang="sv-SE" sz="800" b="1"/>
        </a:p>
      </dgm:t>
    </dgm:pt>
    <dgm:pt modelId="{840668BB-187F-C240-9A70-7F110B9091FC}" type="pres">
      <dgm:prSet presAssocID="{01DC215C-0608-0F44-B3FC-91E37EAADD25}" presName="Name0" presStyleCnt="0">
        <dgm:presLayoutVars>
          <dgm:dir/>
          <dgm:resizeHandles val="exact"/>
        </dgm:presLayoutVars>
      </dgm:prSet>
      <dgm:spPr/>
    </dgm:pt>
    <dgm:pt modelId="{7D4D4C44-7F1B-EC4A-B61C-CE0B1FDDBBE0}" type="pres">
      <dgm:prSet presAssocID="{CBCE3B70-1ADE-0749-AFD0-4BDBA88D41E9}" presName="Name5" presStyleLbl="vennNode1" presStyleIdx="0" presStyleCnt="5">
        <dgm:presLayoutVars>
          <dgm:bulletEnabled val="1"/>
        </dgm:presLayoutVars>
      </dgm:prSet>
      <dgm:spPr/>
    </dgm:pt>
    <dgm:pt modelId="{8594DDFD-B78D-DE4D-A0A5-8D3EEBFB0729}" type="pres">
      <dgm:prSet presAssocID="{F8084DC1-ECCA-1142-87A1-51488757CFB9}" presName="space" presStyleCnt="0"/>
      <dgm:spPr/>
    </dgm:pt>
    <dgm:pt modelId="{AD757C78-9D26-B34E-BC09-7CAA17B3DD74}" type="pres">
      <dgm:prSet presAssocID="{03DED096-53C4-B64E-8CAF-96AB69C33516}" presName="Name5" presStyleLbl="vennNode1" presStyleIdx="1" presStyleCnt="5">
        <dgm:presLayoutVars>
          <dgm:bulletEnabled val="1"/>
        </dgm:presLayoutVars>
      </dgm:prSet>
      <dgm:spPr/>
    </dgm:pt>
    <dgm:pt modelId="{FC2741EC-82BC-3B4E-9A89-A2088917BDF7}" type="pres">
      <dgm:prSet presAssocID="{3ADC1CB5-B9F9-4741-9BBF-D531DB09699C}" presName="space" presStyleCnt="0"/>
      <dgm:spPr/>
    </dgm:pt>
    <dgm:pt modelId="{B57A1F23-9459-5540-BD56-9CF9ACAC2A41}" type="pres">
      <dgm:prSet presAssocID="{87F41968-50AD-9B47-A476-9A1F5FA040A0}" presName="Name5" presStyleLbl="vennNode1" presStyleIdx="2" presStyleCnt="5">
        <dgm:presLayoutVars>
          <dgm:bulletEnabled val="1"/>
        </dgm:presLayoutVars>
      </dgm:prSet>
      <dgm:spPr/>
    </dgm:pt>
    <dgm:pt modelId="{D30419FA-357D-1449-B01D-166200A72028}" type="pres">
      <dgm:prSet presAssocID="{D85D06A7-AB34-C54B-A6B5-F4CBC1198851}" presName="space" presStyleCnt="0"/>
      <dgm:spPr/>
    </dgm:pt>
    <dgm:pt modelId="{78FE0958-8314-664B-93C9-7A9A22D731A8}" type="pres">
      <dgm:prSet presAssocID="{312FF442-B966-8543-A311-2BDCB05B2403}" presName="Name5" presStyleLbl="vennNode1" presStyleIdx="3" presStyleCnt="5">
        <dgm:presLayoutVars>
          <dgm:bulletEnabled val="1"/>
        </dgm:presLayoutVars>
      </dgm:prSet>
      <dgm:spPr/>
    </dgm:pt>
    <dgm:pt modelId="{69326E61-64DB-B448-9A10-8297C74F91CA}" type="pres">
      <dgm:prSet presAssocID="{90F0B233-23B7-F64F-B3AC-B9FF77C4C74D}" presName="space" presStyleCnt="0"/>
      <dgm:spPr/>
    </dgm:pt>
    <dgm:pt modelId="{016C54D6-8AB2-984B-9D7F-53DBC9F1B25B}" type="pres">
      <dgm:prSet presAssocID="{DD2DA04B-4261-834A-B0C5-9C1B7E702A57}" presName="Name5" presStyleLbl="vennNode1" presStyleIdx="4" presStyleCnt="5">
        <dgm:presLayoutVars>
          <dgm:bulletEnabled val="1"/>
        </dgm:presLayoutVars>
      </dgm:prSet>
      <dgm:spPr/>
    </dgm:pt>
  </dgm:ptLst>
  <dgm:cxnLst>
    <dgm:cxn modelId="{3D707625-5336-2A4E-8DDB-C402A74E7479}" type="presOf" srcId="{312FF442-B966-8543-A311-2BDCB05B2403}" destId="{78FE0958-8314-664B-93C9-7A9A22D731A8}" srcOrd="0" destOrd="0" presId="urn:microsoft.com/office/officeart/2005/8/layout/venn3"/>
    <dgm:cxn modelId="{0953AC3B-BFF4-D14F-9A56-46EF9B3C8C84}" type="presOf" srcId="{CBCE3B70-1ADE-0749-AFD0-4BDBA88D41E9}" destId="{7D4D4C44-7F1B-EC4A-B61C-CE0B1FDDBBE0}" srcOrd="0" destOrd="0" presId="urn:microsoft.com/office/officeart/2005/8/layout/venn3"/>
    <dgm:cxn modelId="{1502D474-E918-D641-915F-6CF0E7BC10A2}" srcId="{01DC215C-0608-0F44-B3FC-91E37EAADD25}" destId="{DD2DA04B-4261-834A-B0C5-9C1B7E702A57}" srcOrd="4" destOrd="0" parTransId="{5950AB1A-BE96-2E4A-A5E2-3669F8507F0B}" sibTransId="{07417C25-A11A-0D4E-9B67-0AB51DC02031}"/>
    <dgm:cxn modelId="{53C26279-7C51-254A-A714-688BED844C9F}" type="presOf" srcId="{87F41968-50AD-9B47-A476-9A1F5FA040A0}" destId="{B57A1F23-9459-5540-BD56-9CF9ACAC2A41}" srcOrd="0" destOrd="0" presId="urn:microsoft.com/office/officeart/2005/8/layout/venn3"/>
    <dgm:cxn modelId="{CC9C4D9D-442C-C541-BF83-848034E47065}" srcId="{01DC215C-0608-0F44-B3FC-91E37EAADD25}" destId="{CBCE3B70-1ADE-0749-AFD0-4BDBA88D41E9}" srcOrd="0" destOrd="0" parTransId="{25AEB211-55D9-3642-B084-73E8DAD0AFD6}" sibTransId="{F8084DC1-ECCA-1142-87A1-51488757CFB9}"/>
    <dgm:cxn modelId="{13CB4AA8-17CE-DA4B-864A-66240E32CFA3}" srcId="{01DC215C-0608-0F44-B3FC-91E37EAADD25}" destId="{03DED096-53C4-B64E-8CAF-96AB69C33516}" srcOrd="1" destOrd="0" parTransId="{E399784F-BB1B-3B4C-9274-8CA6F0F03781}" sibTransId="{3ADC1CB5-B9F9-4741-9BBF-D531DB09699C}"/>
    <dgm:cxn modelId="{DD8E65CB-F3A5-5C47-8A81-C29B97AAF5B1}" type="presOf" srcId="{01DC215C-0608-0F44-B3FC-91E37EAADD25}" destId="{840668BB-187F-C240-9A70-7F110B9091FC}" srcOrd="0" destOrd="0" presId="urn:microsoft.com/office/officeart/2005/8/layout/venn3"/>
    <dgm:cxn modelId="{2B6D46DC-C3B4-CF43-BD24-5ADB1ED9CD2E}" type="presOf" srcId="{03DED096-53C4-B64E-8CAF-96AB69C33516}" destId="{AD757C78-9D26-B34E-BC09-7CAA17B3DD74}" srcOrd="0" destOrd="0" presId="urn:microsoft.com/office/officeart/2005/8/layout/venn3"/>
    <dgm:cxn modelId="{B35BB5E4-2712-F741-9E81-0DA34262007B}" srcId="{01DC215C-0608-0F44-B3FC-91E37EAADD25}" destId="{87F41968-50AD-9B47-A476-9A1F5FA040A0}" srcOrd="2" destOrd="0" parTransId="{3D3B9442-5FD6-B64A-9087-C3A450983405}" sibTransId="{D85D06A7-AB34-C54B-A6B5-F4CBC1198851}"/>
    <dgm:cxn modelId="{02F897E5-CD0B-6643-9A27-F8E774FCA01C}" type="presOf" srcId="{DD2DA04B-4261-834A-B0C5-9C1B7E702A57}" destId="{016C54D6-8AB2-984B-9D7F-53DBC9F1B25B}" srcOrd="0" destOrd="0" presId="urn:microsoft.com/office/officeart/2005/8/layout/venn3"/>
    <dgm:cxn modelId="{EBF6F6E8-59E9-9D44-BBF9-759C56B178B0}" srcId="{01DC215C-0608-0F44-B3FC-91E37EAADD25}" destId="{312FF442-B966-8543-A311-2BDCB05B2403}" srcOrd="3" destOrd="0" parTransId="{417030F2-4F7C-944D-9D76-BEF0336145BC}" sibTransId="{90F0B233-23B7-F64F-B3AC-B9FF77C4C74D}"/>
    <dgm:cxn modelId="{A05A857B-CF25-5A4B-BE90-115B4DE1A9B6}" type="presParOf" srcId="{840668BB-187F-C240-9A70-7F110B9091FC}" destId="{7D4D4C44-7F1B-EC4A-B61C-CE0B1FDDBBE0}" srcOrd="0" destOrd="0" presId="urn:microsoft.com/office/officeart/2005/8/layout/venn3"/>
    <dgm:cxn modelId="{01C372D4-A92F-BC48-B068-30B4A42B1F31}" type="presParOf" srcId="{840668BB-187F-C240-9A70-7F110B9091FC}" destId="{8594DDFD-B78D-DE4D-A0A5-8D3EEBFB0729}" srcOrd="1" destOrd="0" presId="urn:microsoft.com/office/officeart/2005/8/layout/venn3"/>
    <dgm:cxn modelId="{040FA89D-F61D-CD45-9EA0-B2E2CB0F3B25}" type="presParOf" srcId="{840668BB-187F-C240-9A70-7F110B9091FC}" destId="{AD757C78-9D26-B34E-BC09-7CAA17B3DD74}" srcOrd="2" destOrd="0" presId="urn:microsoft.com/office/officeart/2005/8/layout/venn3"/>
    <dgm:cxn modelId="{385CA1E2-1DA6-A649-B5AF-860BE9F4A0F4}" type="presParOf" srcId="{840668BB-187F-C240-9A70-7F110B9091FC}" destId="{FC2741EC-82BC-3B4E-9A89-A2088917BDF7}" srcOrd="3" destOrd="0" presId="urn:microsoft.com/office/officeart/2005/8/layout/venn3"/>
    <dgm:cxn modelId="{4E169C1C-DDC3-BA45-AB64-7E51373D5369}" type="presParOf" srcId="{840668BB-187F-C240-9A70-7F110B9091FC}" destId="{B57A1F23-9459-5540-BD56-9CF9ACAC2A41}" srcOrd="4" destOrd="0" presId="urn:microsoft.com/office/officeart/2005/8/layout/venn3"/>
    <dgm:cxn modelId="{C6FC0418-698D-B147-AF8C-3F057C4BE085}" type="presParOf" srcId="{840668BB-187F-C240-9A70-7F110B9091FC}" destId="{D30419FA-357D-1449-B01D-166200A72028}" srcOrd="5" destOrd="0" presId="urn:microsoft.com/office/officeart/2005/8/layout/venn3"/>
    <dgm:cxn modelId="{FC3D3A21-B613-9249-8896-A3A08E74009F}" type="presParOf" srcId="{840668BB-187F-C240-9A70-7F110B9091FC}" destId="{78FE0958-8314-664B-93C9-7A9A22D731A8}" srcOrd="6" destOrd="0" presId="urn:microsoft.com/office/officeart/2005/8/layout/venn3"/>
    <dgm:cxn modelId="{4C36B270-2C6F-3D43-BB4C-0D41C91734BC}" type="presParOf" srcId="{840668BB-187F-C240-9A70-7F110B9091FC}" destId="{69326E61-64DB-B448-9A10-8297C74F91CA}" srcOrd="7" destOrd="0" presId="urn:microsoft.com/office/officeart/2005/8/layout/venn3"/>
    <dgm:cxn modelId="{5CB2373E-2DA8-8447-8C57-EF2EBF862BA2}" type="presParOf" srcId="{840668BB-187F-C240-9A70-7F110B9091FC}" destId="{016C54D6-8AB2-984B-9D7F-53DBC9F1B25B}" srcOrd="8"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D4C44-7F1B-EC4A-B61C-CE0B1FDDBBE0}">
      <dsp:nvSpPr>
        <dsp:cNvPr id="0" name=""/>
        <dsp:cNvSpPr/>
      </dsp:nvSpPr>
      <dsp:spPr>
        <a:xfrm>
          <a:off x="1124" y="678633"/>
          <a:ext cx="2192048" cy="219204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0636" tIns="17780" rIns="120636" bIns="1778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bg1"/>
              </a:solidFill>
            </a:rPr>
            <a:t>DELAKTIGHET</a:t>
          </a:r>
        </a:p>
      </dsp:txBody>
      <dsp:txXfrm>
        <a:off x="322142" y="999651"/>
        <a:ext cx="1550012" cy="1550012"/>
      </dsp:txXfrm>
    </dsp:sp>
    <dsp:sp modelId="{AD757C78-9D26-B34E-BC09-7CAA17B3DD74}">
      <dsp:nvSpPr>
        <dsp:cNvPr id="0" name=""/>
        <dsp:cNvSpPr/>
      </dsp:nvSpPr>
      <dsp:spPr>
        <a:xfrm>
          <a:off x="1754763" y="678633"/>
          <a:ext cx="2192048" cy="219204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0636" tIns="17780" rIns="120636" bIns="1778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bg1"/>
              </a:solidFill>
            </a:rPr>
            <a:t>STÄNDIG UTVECKLIG</a:t>
          </a:r>
        </a:p>
      </dsp:txBody>
      <dsp:txXfrm>
        <a:off x="2075781" y="999651"/>
        <a:ext cx="1550012" cy="1550012"/>
      </dsp:txXfrm>
    </dsp:sp>
    <dsp:sp modelId="{B57A1F23-9459-5540-BD56-9CF9ACAC2A41}">
      <dsp:nvSpPr>
        <dsp:cNvPr id="0" name=""/>
        <dsp:cNvSpPr/>
      </dsp:nvSpPr>
      <dsp:spPr>
        <a:xfrm>
          <a:off x="3508402" y="678633"/>
          <a:ext cx="2192048" cy="219204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0636" tIns="17780" rIns="120636" bIns="1778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bg1"/>
              </a:solidFill>
            </a:rPr>
            <a:t>KOMMUNIKA-TION</a:t>
          </a:r>
          <a:r>
            <a:rPr lang="sv-SE" sz="1400" kern="1200" dirty="0"/>
            <a:t> </a:t>
          </a:r>
        </a:p>
      </dsp:txBody>
      <dsp:txXfrm>
        <a:off x="3829420" y="999651"/>
        <a:ext cx="1550012" cy="1550012"/>
      </dsp:txXfrm>
    </dsp:sp>
    <dsp:sp modelId="{78FE0958-8314-664B-93C9-7A9A22D731A8}">
      <dsp:nvSpPr>
        <dsp:cNvPr id="0" name=""/>
        <dsp:cNvSpPr/>
      </dsp:nvSpPr>
      <dsp:spPr>
        <a:xfrm>
          <a:off x="5262041" y="678633"/>
          <a:ext cx="2192048" cy="219204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0636" tIns="16510" rIns="120636" bIns="16510" numCol="1" spcCol="1270" anchor="ctr" anchorCtr="0">
          <a:noAutofit/>
        </a:bodyPr>
        <a:lstStyle/>
        <a:p>
          <a:pPr marL="0" lvl="0" indent="0" algn="ctr" defTabSz="577850">
            <a:lnSpc>
              <a:spcPct val="90000"/>
            </a:lnSpc>
            <a:spcBef>
              <a:spcPct val="0"/>
            </a:spcBef>
            <a:spcAft>
              <a:spcPct val="35000"/>
            </a:spcAft>
            <a:buNone/>
          </a:pPr>
          <a:r>
            <a:rPr lang="sv-SE" sz="1300" kern="1200" dirty="0">
              <a:solidFill>
                <a:schemeClr val="bg1"/>
              </a:solidFill>
            </a:rPr>
            <a:t>LÅNGSIKTIGHET</a:t>
          </a:r>
          <a:r>
            <a:rPr lang="sv-SE" sz="1300" kern="1200" dirty="0"/>
            <a:t> </a:t>
          </a:r>
        </a:p>
      </dsp:txBody>
      <dsp:txXfrm>
        <a:off x="5583059" y="999651"/>
        <a:ext cx="1550012" cy="1550012"/>
      </dsp:txXfrm>
    </dsp:sp>
    <dsp:sp modelId="{016C54D6-8AB2-984B-9D7F-53DBC9F1B25B}">
      <dsp:nvSpPr>
        <dsp:cNvPr id="0" name=""/>
        <dsp:cNvSpPr/>
      </dsp:nvSpPr>
      <dsp:spPr>
        <a:xfrm>
          <a:off x="7015680" y="678633"/>
          <a:ext cx="2192048" cy="219204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20636" tIns="17780" rIns="120636" bIns="17780" numCol="1" spcCol="1270" anchor="ctr" anchorCtr="0">
          <a:noAutofit/>
        </a:bodyPr>
        <a:lstStyle/>
        <a:p>
          <a:pPr marL="0" lvl="0" indent="0" algn="ctr" defTabSz="622300">
            <a:lnSpc>
              <a:spcPct val="90000"/>
            </a:lnSpc>
            <a:spcBef>
              <a:spcPct val="0"/>
            </a:spcBef>
            <a:spcAft>
              <a:spcPct val="35000"/>
            </a:spcAft>
            <a:buNone/>
          </a:pPr>
          <a:r>
            <a:rPr lang="sv-SE" sz="1400" kern="1200" dirty="0">
              <a:solidFill>
                <a:schemeClr val="bg1"/>
              </a:solidFill>
            </a:rPr>
            <a:t>=  TILLSAMMANS</a:t>
          </a:r>
        </a:p>
      </dsp:txBody>
      <dsp:txXfrm>
        <a:off x="7336698" y="999651"/>
        <a:ext cx="1550012" cy="15500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4D4C44-7F1B-EC4A-B61C-CE0B1FDDBBE0}">
      <dsp:nvSpPr>
        <dsp:cNvPr id="0" name=""/>
        <dsp:cNvSpPr/>
      </dsp:nvSpPr>
      <dsp:spPr>
        <a:xfrm>
          <a:off x="415090" y="288"/>
          <a:ext cx="1784767" cy="17847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8222" tIns="10160" rIns="98222" bIns="10160" numCol="1" spcCol="1270" anchor="ctr" anchorCtr="0">
          <a:noAutofit/>
        </a:bodyPr>
        <a:lstStyle/>
        <a:p>
          <a:pPr marL="0" lvl="0" indent="0" algn="ctr" defTabSz="355600">
            <a:lnSpc>
              <a:spcPct val="90000"/>
            </a:lnSpc>
            <a:spcBef>
              <a:spcPct val="0"/>
            </a:spcBef>
            <a:spcAft>
              <a:spcPct val="35000"/>
            </a:spcAft>
            <a:buNone/>
          </a:pPr>
          <a:r>
            <a:rPr lang="sv-SE" sz="800" b="1" kern="1200" dirty="0">
              <a:solidFill>
                <a:schemeClr val="bg1"/>
              </a:solidFill>
            </a:rPr>
            <a:t>DELAKTIGHET</a:t>
          </a:r>
        </a:p>
      </dsp:txBody>
      <dsp:txXfrm>
        <a:off x="676463" y="261661"/>
        <a:ext cx="1262021" cy="1262021"/>
      </dsp:txXfrm>
    </dsp:sp>
    <dsp:sp modelId="{AD757C78-9D26-B34E-BC09-7CAA17B3DD74}">
      <dsp:nvSpPr>
        <dsp:cNvPr id="0" name=""/>
        <dsp:cNvSpPr/>
      </dsp:nvSpPr>
      <dsp:spPr>
        <a:xfrm>
          <a:off x="1842904" y="288"/>
          <a:ext cx="1784767" cy="17847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8222" tIns="10160" rIns="98222" bIns="10160" numCol="1" spcCol="1270" anchor="ctr" anchorCtr="0">
          <a:noAutofit/>
        </a:bodyPr>
        <a:lstStyle/>
        <a:p>
          <a:pPr marL="0" lvl="0" indent="0" algn="ctr" defTabSz="355600">
            <a:lnSpc>
              <a:spcPct val="90000"/>
            </a:lnSpc>
            <a:spcBef>
              <a:spcPct val="0"/>
            </a:spcBef>
            <a:spcAft>
              <a:spcPct val="35000"/>
            </a:spcAft>
            <a:buNone/>
          </a:pPr>
          <a:r>
            <a:rPr lang="sv-SE" sz="800" b="1" kern="1200" dirty="0">
              <a:solidFill>
                <a:schemeClr val="bg1"/>
              </a:solidFill>
            </a:rPr>
            <a:t>STÄNDIG UTVECKLIG</a:t>
          </a:r>
        </a:p>
      </dsp:txBody>
      <dsp:txXfrm>
        <a:off x="2104277" y="261661"/>
        <a:ext cx="1262021" cy="1262021"/>
      </dsp:txXfrm>
    </dsp:sp>
    <dsp:sp modelId="{B57A1F23-9459-5540-BD56-9CF9ACAC2A41}">
      <dsp:nvSpPr>
        <dsp:cNvPr id="0" name=""/>
        <dsp:cNvSpPr/>
      </dsp:nvSpPr>
      <dsp:spPr>
        <a:xfrm>
          <a:off x="3270717" y="288"/>
          <a:ext cx="1784767" cy="17847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8222" tIns="10160" rIns="98222" bIns="10160" numCol="1" spcCol="1270" anchor="ctr" anchorCtr="0">
          <a:noAutofit/>
        </a:bodyPr>
        <a:lstStyle/>
        <a:p>
          <a:pPr marL="0" lvl="0" indent="0" algn="ctr" defTabSz="355600">
            <a:lnSpc>
              <a:spcPct val="90000"/>
            </a:lnSpc>
            <a:spcBef>
              <a:spcPct val="0"/>
            </a:spcBef>
            <a:spcAft>
              <a:spcPct val="35000"/>
            </a:spcAft>
            <a:buNone/>
          </a:pPr>
          <a:r>
            <a:rPr lang="sv-SE" sz="800" b="1" kern="1200" dirty="0">
              <a:solidFill>
                <a:schemeClr val="bg1"/>
              </a:solidFill>
            </a:rPr>
            <a:t>KOMMUNIKATION</a:t>
          </a:r>
          <a:r>
            <a:rPr lang="sv-SE" sz="800" b="1" kern="1200" dirty="0"/>
            <a:t> </a:t>
          </a:r>
        </a:p>
      </dsp:txBody>
      <dsp:txXfrm>
        <a:off x="3532090" y="261661"/>
        <a:ext cx="1262021" cy="1262021"/>
      </dsp:txXfrm>
    </dsp:sp>
    <dsp:sp modelId="{78FE0958-8314-664B-93C9-7A9A22D731A8}">
      <dsp:nvSpPr>
        <dsp:cNvPr id="0" name=""/>
        <dsp:cNvSpPr/>
      </dsp:nvSpPr>
      <dsp:spPr>
        <a:xfrm>
          <a:off x="4698531" y="288"/>
          <a:ext cx="1784767" cy="17847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8222" tIns="10160" rIns="98222" bIns="10160" numCol="1" spcCol="1270" anchor="ctr" anchorCtr="0">
          <a:noAutofit/>
        </a:bodyPr>
        <a:lstStyle/>
        <a:p>
          <a:pPr marL="0" lvl="0" indent="0" algn="ctr" defTabSz="355600">
            <a:lnSpc>
              <a:spcPct val="90000"/>
            </a:lnSpc>
            <a:spcBef>
              <a:spcPct val="0"/>
            </a:spcBef>
            <a:spcAft>
              <a:spcPct val="35000"/>
            </a:spcAft>
            <a:buNone/>
          </a:pPr>
          <a:r>
            <a:rPr lang="sv-SE" sz="800" b="1" kern="1200" dirty="0">
              <a:solidFill>
                <a:schemeClr val="bg1"/>
              </a:solidFill>
            </a:rPr>
            <a:t>LÅNGSIKTIGHET</a:t>
          </a:r>
          <a:r>
            <a:rPr lang="sv-SE" sz="800" b="1" kern="1200" dirty="0"/>
            <a:t> </a:t>
          </a:r>
        </a:p>
      </dsp:txBody>
      <dsp:txXfrm>
        <a:off x="4959904" y="261661"/>
        <a:ext cx="1262021" cy="1262021"/>
      </dsp:txXfrm>
    </dsp:sp>
    <dsp:sp modelId="{016C54D6-8AB2-984B-9D7F-53DBC9F1B25B}">
      <dsp:nvSpPr>
        <dsp:cNvPr id="0" name=""/>
        <dsp:cNvSpPr/>
      </dsp:nvSpPr>
      <dsp:spPr>
        <a:xfrm>
          <a:off x="6126345" y="288"/>
          <a:ext cx="1784767" cy="1784767"/>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98222" tIns="10160" rIns="98222" bIns="10160" numCol="1" spcCol="1270" anchor="ctr" anchorCtr="0">
          <a:noAutofit/>
        </a:bodyPr>
        <a:lstStyle/>
        <a:p>
          <a:pPr marL="0" lvl="0" indent="0" algn="ctr" defTabSz="355600">
            <a:lnSpc>
              <a:spcPct val="90000"/>
            </a:lnSpc>
            <a:spcBef>
              <a:spcPct val="0"/>
            </a:spcBef>
            <a:spcAft>
              <a:spcPct val="35000"/>
            </a:spcAft>
            <a:buNone/>
          </a:pPr>
          <a:r>
            <a:rPr lang="sv-SE" sz="800" b="1" kern="1200" dirty="0">
              <a:solidFill>
                <a:schemeClr val="bg1"/>
              </a:solidFill>
            </a:rPr>
            <a:t>=  TILLSAMMANS</a:t>
          </a:r>
        </a:p>
      </dsp:txBody>
      <dsp:txXfrm>
        <a:off x="6387718" y="261661"/>
        <a:ext cx="1262021" cy="1262021"/>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7DE21B-4256-1F46-AD35-6CDEDFEC6314}" type="datetimeFigureOut">
              <a:rPr lang="sv-SE" smtClean="0"/>
              <a:t>2024-05-06</a:t>
            </a:fld>
            <a:endParaRPr lang="sv-SE"/>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9FAE94-0899-D94C-A788-7922F73F8693}" type="slidenum">
              <a:rPr lang="sv-SE" smtClean="0"/>
              <a:t>‹#›</a:t>
            </a:fld>
            <a:endParaRPr lang="sv-SE"/>
          </a:p>
        </p:txBody>
      </p:sp>
    </p:spTree>
    <p:extLst>
      <p:ext uri="{BB962C8B-B14F-4D97-AF65-F5344CB8AC3E}">
        <p14:creationId xmlns:p14="http://schemas.microsoft.com/office/powerpoint/2010/main" val="1033637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186C0D-2F07-7245-B872-7F3CFBC62EFB}" type="datetimeFigureOut">
              <a:rPr lang="sv-SE" smtClean="0"/>
              <a:t>2024-05-06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B2F8C5-3D90-9A48-831E-080C706539C3}" type="slidenum">
              <a:rPr lang="sv-SE" smtClean="0"/>
              <a:t>‹#›</a:t>
            </a:fld>
            <a:endParaRPr lang="sv-SE"/>
          </a:p>
        </p:txBody>
      </p:sp>
    </p:spTree>
    <p:extLst>
      <p:ext uri="{BB962C8B-B14F-4D97-AF65-F5344CB8AC3E}">
        <p14:creationId xmlns:p14="http://schemas.microsoft.com/office/powerpoint/2010/main" val="1432431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17 föreningar på plats. Vad kan vi göra tillsammans för att få fler på nästa möte?</a:t>
            </a:r>
          </a:p>
        </p:txBody>
      </p:sp>
      <p:sp>
        <p:nvSpPr>
          <p:cNvPr id="4" name="Platshållare för bildnummer 3"/>
          <p:cNvSpPr>
            <a:spLocks noGrp="1"/>
          </p:cNvSpPr>
          <p:nvPr>
            <p:ph type="sldNum" sz="quarter" idx="5"/>
          </p:nvPr>
        </p:nvSpPr>
        <p:spPr/>
        <p:txBody>
          <a:bodyPr/>
          <a:lstStyle/>
          <a:p>
            <a:fld id="{20B2F8C5-3D90-9A48-831E-080C706539C3}" type="slidenum">
              <a:rPr lang="sv-SE" smtClean="0"/>
              <a:t>5</a:t>
            </a:fld>
            <a:endParaRPr lang="sv-SE"/>
          </a:p>
        </p:txBody>
      </p:sp>
    </p:spTree>
    <p:extLst>
      <p:ext uri="{BB962C8B-B14F-4D97-AF65-F5344CB8AC3E}">
        <p14:creationId xmlns:p14="http://schemas.microsoft.com/office/powerpoint/2010/main" val="2818309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2 årigt tränarprogram som utgår ifrån den individuella utvecklingsplanen för tränare, med målsättning om ”nästa kliv” -&gt; senior/landslag</a:t>
            </a:r>
          </a:p>
        </p:txBody>
      </p:sp>
      <p:sp>
        <p:nvSpPr>
          <p:cNvPr id="4" name="Platshållare för bildnummer 3"/>
          <p:cNvSpPr>
            <a:spLocks noGrp="1"/>
          </p:cNvSpPr>
          <p:nvPr>
            <p:ph type="sldNum" sz="quarter" idx="5"/>
          </p:nvPr>
        </p:nvSpPr>
        <p:spPr/>
        <p:txBody>
          <a:bodyPr/>
          <a:lstStyle/>
          <a:p>
            <a:fld id="{20B2F8C5-3D90-9A48-831E-080C706539C3}" type="slidenum">
              <a:rPr lang="sv-SE" smtClean="0"/>
              <a:t>11</a:t>
            </a:fld>
            <a:endParaRPr lang="sv-SE"/>
          </a:p>
        </p:txBody>
      </p:sp>
    </p:spTree>
    <p:extLst>
      <p:ext uri="{BB962C8B-B14F-4D97-AF65-F5344CB8AC3E}">
        <p14:creationId xmlns:p14="http://schemas.microsoft.com/office/powerpoint/2010/main" val="1715970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0B2F8C5-3D90-9A48-831E-080C706539C3}" type="slidenum">
              <a:rPr lang="sv-SE" smtClean="0"/>
              <a:t>13</a:t>
            </a:fld>
            <a:endParaRPr lang="sv-SE"/>
          </a:p>
        </p:txBody>
      </p:sp>
    </p:spTree>
    <p:extLst>
      <p:ext uri="{BB962C8B-B14F-4D97-AF65-F5344CB8AC3E}">
        <p14:creationId xmlns:p14="http://schemas.microsoft.com/office/powerpoint/2010/main" val="11728222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Uppmärksamma parasimtävlingen i Sundsvall – </a:t>
            </a:r>
            <a:r>
              <a:rPr lang="sv-SE" dirty="0" err="1"/>
              <a:t>fd</a:t>
            </a:r>
            <a:r>
              <a:rPr lang="sv-SE" dirty="0"/>
              <a:t> Solen Sim som låg i maj, </a:t>
            </a:r>
            <a:r>
              <a:rPr lang="sv-SE"/>
              <a:t>nu ligger </a:t>
            </a:r>
            <a:r>
              <a:rPr lang="sv-SE" dirty="0"/>
              <a:t>den i september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B2F8C5-3D90-9A48-831E-080C706539C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9055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t tom sida">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3209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3 bilder">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4068417"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8" name="Platshållare för bild 4"/>
          <p:cNvSpPr>
            <a:spLocks noGrp="1"/>
          </p:cNvSpPr>
          <p:nvPr>
            <p:ph type="pic" sz="quarter" idx="11" hasCustomPrompt="1"/>
          </p:nvPr>
        </p:nvSpPr>
        <p:spPr>
          <a:xfrm>
            <a:off x="4068418" y="0"/>
            <a:ext cx="4068417"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9" name="Platshållare för bild 4"/>
          <p:cNvSpPr>
            <a:spLocks noGrp="1"/>
          </p:cNvSpPr>
          <p:nvPr>
            <p:ph type="pic" sz="quarter" idx="12" hasCustomPrompt="1"/>
          </p:nvPr>
        </p:nvSpPr>
        <p:spPr>
          <a:xfrm>
            <a:off x="8136835" y="0"/>
            <a:ext cx="4055165"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10" name="Rubrik 1"/>
          <p:cNvSpPr>
            <a:spLocks noGrp="1"/>
          </p:cNvSpPr>
          <p:nvPr>
            <p:ph type="ctrTitle"/>
          </p:nvPr>
        </p:nvSpPr>
        <p:spPr>
          <a:xfrm>
            <a:off x="714023" y="3669412"/>
            <a:ext cx="8734777" cy="760066"/>
          </a:xfrm>
        </p:spPr>
        <p:txBody>
          <a:bodyPr anchor="b">
            <a:normAutofit/>
          </a:bodyPr>
          <a:lstStyle>
            <a:lvl1pPr algn="l">
              <a:defRPr sz="4400" b="1" i="0">
                <a:latin typeface="+mj-lt"/>
                <a:ea typeface="Calibri" charset="0"/>
                <a:cs typeface="Calibri" charset="0"/>
              </a:defRPr>
            </a:lvl1pPr>
          </a:lstStyle>
          <a:p>
            <a:r>
              <a:rPr lang="en-US"/>
              <a:t>Click to edit Master title style</a:t>
            </a:r>
            <a:endParaRPr lang="sv-SE" dirty="0"/>
          </a:p>
        </p:txBody>
      </p:sp>
      <p:sp>
        <p:nvSpPr>
          <p:cNvPr id="11" name="Underrubrik 2"/>
          <p:cNvSpPr>
            <a:spLocks noGrp="1"/>
          </p:cNvSpPr>
          <p:nvPr>
            <p:ph type="subTitle" idx="1"/>
          </p:nvPr>
        </p:nvSpPr>
        <p:spPr>
          <a:xfrm>
            <a:off x="714024" y="4669889"/>
            <a:ext cx="8734776" cy="1764777"/>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Tree>
    <p:extLst>
      <p:ext uri="{BB962C8B-B14F-4D97-AF65-F5344CB8AC3E}">
        <p14:creationId xmlns:p14="http://schemas.microsoft.com/office/powerpoint/2010/main" val="3742193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t 1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6456363" y="1091579"/>
            <a:ext cx="4752975" cy="1214299"/>
          </a:xfrm>
        </p:spPr>
        <p:txBody>
          <a:bodyPr/>
          <a:lstStyle/>
          <a:p>
            <a:r>
              <a:rPr lang="en-US"/>
              <a:t>Click to edit Master title style</a:t>
            </a:r>
            <a:endParaRPr lang="sv-SE"/>
          </a:p>
        </p:txBody>
      </p:sp>
      <p:sp>
        <p:nvSpPr>
          <p:cNvPr id="3" name="Underrubrik 2"/>
          <p:cNvSpPr>
            <a:spLocks noGrp="1"/>
          </p:cNvSpPr>
          <p:nvPr>
            <p:ph type="subTitle" idx="1"/>
          </p:nvPr>
        </p:nvSpPr>
        <p:spPr>
          <a:xfrm>
            <a:off x="6456363" y="2517914"/>
            <a:ext cx="4752975" cy="265043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
        <p:nvSpPr>
          <p:cNvPr id="5" name="Platshållare för bild 4"/>
          <p:cNvSpPr>
            <a:spLocks noGrp="1"/>
          </p:cNvSpPr>
          <p:nvPr>
            <p:ph type="pic" sz="quarter" idx="10" hasCustomPrompt="1"/>
          </p:nvPr>
        </p:nvSpPr>
        <p:spPr>
          <a:xfrm>
            <a:off x="0" y="0"/>
            <a:ext cx="5375275"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1813791825"/>
      </p:ext>
    </p:extLst>
  </p:cSld>
  <p:clrMapOvr>
    <a:masterClrMapping/>
  </p:clrMapOvr>
  <p:extLst>
    <p:ext uri="{DCECCB84-F9BA-43D5-87BE-67443E8EF086}">
      <p15:sldGuideLst xmlns:p15="http://schemas.microsoft.com/office/powerpoint/2012/main">
        <p15:guide id="1" pos="3386">
          <p15:clr>
            <a:srgbClr val="FBAE40"/>
          </p15:clr>
        </p15:guide>
        <p15:guide id="2" orient="horz" pos="2160">
          <p15:clr>
            <a:srgbClr val="FBAE40"/>
          </p15:clr>
        </p15:guide>
        <p15:guide id="3" pos="4067">
          <p15:clr>
            <a:srgbClr val="FBAE40"/>
          </p15:clr>
        </p15:guide>
        <p15:guide id="4" pos="706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t 2 bild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6456363" y="1091579"/>
            <a:ext cx="4752975" cy="1214299"/>
          </a:xfrm>
        </p:spPr>
        <p:txBody>
          <a:bodyPr/>
          <a:lstStyle/>
          <a:p>
            <a:r>
              <a:rPr lang="en-US"/>
              <a:t>Click to edit Master title style</a:t>
            </a:r>
            <a:endParaRPr lang="sv-SE"/>
          </a:p>
        </p:txBody>
      </p:sp>
      <p:sp>
        <p:nvSpPr>
          <p:cNvPr id="3" name="Underrubrik 2"/>
          <p:cNvSpPr>
            <a:spLocks noGrp="1"/>
          </p:cNvSpPr>
          <p:nvPr>
            <p:ph type="subTitle" idx="1"/>
          </p:nvPr>
        </p:nvSpPr>
        <p:spPr>
          <a:xfrm>
            <a:off x="6456363" y="2517914"/>
            <a:ext cx="4752975" cy="265043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
        <p:nvSpPr>
          <p:cNvPr id="5" name="Platshållare för bild 4"/>
          <p:cNvSpPr>
            <a:spLocks noGrp="1"/>
          </p:cNvSpPr>
          <p:nvPr>
            <p:ph type="pic" sz="quarter" idx="10" hasCustomPrompt="1"/>
          </p:nvPr>
        </p:nvSpPr>
        <p:spPr>
          <a:xfrm>
            <a:off x="0" y="0"/>
            <a:ext cx="5375275"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7" name="Platshållare för bild 4"/>
          <p:cNvSpPr>
            <a:spLocks noGrp="1"/>
          </p:cNvSpPr>
          <p:nvPr>
            <p:ph type="pic" sz="quarter" idx="12" hasCustomPrompt="1"/>
          </p:nvPr>
        </p:nvSpPr>
        <p:spPr>
          <a:xfrm>
            <a:off x="0" y="3429000"/>
            <a:ext cx="5375275"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644454220"/>
      </p:ext>
    </p:extLst>
  </p:cSld>
  <p:clrMapOvr>
    <a:masterClrMapping/>
  </p:clrMapOvr>
  <p:extLst>
    <p:ext uri="{DCECCB84-F9BA-43D5-87BE-67443E8EF086}">
      <p15:sldGuideLst xmlns:p15="http://schemas.microsoft.com/office/powerpoint/2012/main">
        <p15:guide id="1" pos="3386">
          <p15:clr>
            <a:srgbClr val="FBAE40"/>
          </p15:clr>
        </p15:guide>
        <p15:guide id="2" orient="horz" pos="2160">
          <p15:clr>
            <a:srgbClr val="FBAE40"/>
          </p15:clr>
        </p15:guide>
        <p15:guide id="3" pos="4067">
          <p15:clr>
            <a:srgbClr val="FBAE40"/>
          </p15:clr>
        </p15:guide>
        <p15:guide id="4" pos="706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t 4 bild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6456363" y="1091579"/>
            <a:ext cx="4752975" cy="1214299"/>
          </a:xfrm>
        </p:spPr>
        <p:txBody>
          <a:bodyPr/>
          <a:lstStyle/>
          <a:p>
            <a:r>
              <a:rPr lang="en-US"/>
              <a:t>Click to edit Master title style</a:t>
            </a:r>
            <a:endParaRPr lang="sv-SE"/>
          </a:p>
        </p:txBody>
      </p:sp>
      <p:sp>
        <p:nvSpPr>
          <p:cNvPr id="3" name="Underrubrik 2"/>
          <p:cNvSpPr>
            <a:spLocks noGrp="1"/>
          </p:cNvSpPr>
          <p:nvPr>
            <p:ph type="subTitle" idx="1"/>
          </p:nvPr>
        </p:nvSpPr>
        <p:spPr>
          <a:xfrm>
            <a:off x="6456363" y="2517914"/>
            <a:ext cx="4752975" cy="265043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
        <p:nvSpPr>
          <p:cNvPr id="5" name="Platshållare för bild 4"/>
          <p:cNvSpPr>
            <a:spLocks noGrp="1"/>
          </p:cNvSpPr>
          <p:nvPr>
            <p:ph type="pic" sz="quarter" idx="10" hasCustomPrompt="1"/>
          </p:nvPr>
        </p:nvSpPr>
        <p:spPr>
          <a:xfrm>
            <a:off x="0" y="0"/>
            <a:ext cx="2690191"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6" name="Platshållare för bild 4"/>
          <p:cNvSpPr>
            <a:spLocks noGrp="1"/>
          </p:cNvSpPr>
          <p:nvPr>
            <p:ph type="pic" sz="quarter" idx="11" hasCustomPrompt="1"/>
          </p:nvPr>
        </p:nvSpPr>
        <p:spPr>
          <a:xfrm>
            <a:off x="2690191" y="0"/>
            <a:ext cx="2685084"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7" name="Platshållare för bild 4"/>
          <p:cNvSpPr>
            <a:spLocks noGrp="1"/>
          </p:cNvSpPr>
          <p:nvPr>
            <p:ph type="pic" sz="quarter" idx="12" hasCustomPrompt="1"/>
          </p:nvPr>
        </p:nvSpPr>
        <p:spPr>
          <a:xfrm>
            <a:off x="0" y="3429000"/>
            <a:ext cx="2690191"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8" name="Platshållare för bild 4"/>
          <p:cNvSpPr>
            <a:spLocks noGrp="1"/>
          </p:cNvSpPr>
          <p:nvPr>
            <p:ph type="pic" sz="quarter" idx="13" hasCustomPrompt="1"/>
          </p:nvPr>
        </p:nvSpPr>
        <p:spPr>
          <a:xfrm>
            <a:off x="2690191" y="3429000"/>
            <a:ext cx="2685084"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477269081"/>
      </p:ext>
    </p:extLst>
  </p:cSld>
  <p:clrMapOvr>
    <a:masterClrMapping/>
  </p:clrMapOvr>
  <p:extLst>
    <p:ext uri="{DCECCB84-F9BA-43D5-87BE-67443E8EF086}">
      <p15:sldGuideLst xmlns:p15="http://schemas.microsoft.com/office/powerpoint/2012/main">
        <p15:guide id="1" pos="3386">
          <p15:clr>
            <a:srgbClr val="FBAE40"/>
          </p15:clr>
        </p15:guide>
        <p15:guide id="2" orient="horz" pos="2160">
          <p15:clr>
            <a:srgbClr val="FBAE40"/>
          </p15:clr>
        </p15:guide>
        <p15:guide id="3" pos="4067">
          <p15:clr>
            <a:srgbClr val="FBAE40"/>
          </p15:clr>
        </p15:guide>
        <p15:guide id="4" pos="706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jusblå 4 bilder vänster">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456363" y="1091579"/>
            <a:ext cx="4752975" cy="1214299"/>
          </a:xfrm>
        </p:spPr>
        <p:txBody>
          <a:bodyPr/>
          <a:lstStyle/>
          <a:p>
            <a:r>
              <a:rPr lang="en-US"/>
              <a:t>Click to edit Master title style</a:t>
            </a:r>
            <a:endParaRPr lang="sv-SE"/>
          </a:p>
        </p:txBody>
      </p:sp>
      <p:sp>
        <p:nvSpPr>
          <p:cNvPr id="3" name="Underrubrik 2"/>
          <p:cNvSpPr>
            <a:spLocks noGrp="1"/>
          </p:cNvSpPr>
          <p:nvPr>
            <p:ph type="subTitle" idx="1"/>
          </p:nvPr>
        </p:nvSpPr>
        <p:spPr>
          <a:xfrm>
            <a:off x="6456363" y="2517914"/>
            <a:ext cx="4752975" cy="265043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
        <p:nvSpPr>
          <p:cNvPr id="5" name="Platshållare för bild 4"/>
          <p:cNvSpPr>
            <a:spLocks noGrp="1"/>
          </p:cNvSpPr>
          <p:nvPr>
            <p:ph type="pic" sz="quarter" idx="10" hasCustomPrompt="1"/>
          </p:nvPr>
        </p:nvSpPr>
        <p:spPr>
          <a:xfrm>
            <a:off x="0" y="0"/>
            <a:ext cx="2690191"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6" name="Platshållare för bild 4"/>
          <p:cNvSpPr>
            <a:spLocks noGrp="1"/>
          </p:cNvSpPr>
          <p:nvPr>
            <p:ph type="pic" sz="quarter" idx="11" hasCustomPrompt="1"/>
          </p:nvPr>
        </p:nvSpPr>
        <p:spPr>
          <a:xfrm>
            <a:off x="2690191" y="0"/>
            <a:ext cx="2685084"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7" name="Platshållare för bild 4"/>
          <p:cNvSpPr>
            <a:spLocks noGrp="1"/>
          </p:cNvSpPr>
          <p:nvPr>
            <p:ph type="pic" sz="quarter" idx="12" hasCustomPrompt="1"/>
          </p:nvPr>
        </p:nvSpPr>
        <p:spPr>
          <a:xfrm>
            <a:off x="0" y="3429000"/>
            <a:ext cx="2690191"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8" name="Platshållare för bild 4"/>
          <p:cNvSpPr>
            <a:spLocks noGrp="1"/>
          </p:cNvSpPr>
          <p:nvPr>
            <p:ph type="pic" sz="quarter" idx="13" hasCustomPrompt="1"/>
          </p:nvPr>
        </p:nvSpPr>
        <p:spPr>
          <a:xfrm>
            <a:off x="2690191" y="3429000"/>
            <a:ext cx="2685084"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280795213"/>
      </p:ext>
    </p:extLst>
  </p:cSld>
  <p:clrMapOvr>
    <a:masterClrMapping/>
  </p:clrMapOvr>
  <p:extLst>
    <p:ext uri="{DCECCB84-F9BA-43D5-87BE-67443E8EF086}">
      <p15:sldGuideLst xmlns:p15="http://schemas.microsoft.com/office/powerpoint/2012/main">
        <p15:guide id="1" pos="3386">
          <p15:clr>
            <a:srgbClr val="FBAE40"/>
          </p15:clr>
        </p15:guide>
        <p15:guide id="2" orient="horz" pos="2160">
          <p15:clr>
            <a:srgbClr val="FBAE40"/>
          </p15:clr>
        </p15:guide>
        <p15:guide id="3" pos="4067">
          <p15:clr>
            <a:srgbClr val="FBAE40"/>
          </p15:clr>
        </p15:guide>
        <p15:guide id="4" pos="706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jusblå 1 bild diagonal">
    <p:bg>
      <p:bgPr>
        <a:solidFill>
          <a:schemeClr val="accent2"/>
        </a:solidFill>
        <a:effectLst/>
      </p:bgPr>
    </p:bg>
    <p:spTree>
      <p:nvGrpSpPr>
        <p:cNvPr id="1" name=""/>
        <p:cNvGrpSpPr/>
        <p:nvPr/>
      </p:nvGrpSpPr>
      <p:grpSpPr>
        <a:xfrm>
          <a:off x="0" y="0"/>
          <a:ext cx="0" cy="0"/>
          <a:chOff x="0" y="0"/>
          <a:chExt cx="0" cy="0"/>
        </a:xfrm>
      </p:grpSpPr>
      <p:sp>
        <p:nvSpPr>
          <p:cNvPr id="15" name="Platshållare för bild 14"/>
          <p:cNvSpPr>
            <a:spLocks noGrp="1"/>
          </p:cNvSpPr>
          <p:nvPr>
            <p:ph type="pic" sz="quarter" idx="10" hasCustomPrompt="1"/>
          </p:nvPr>
        </p:nvSpPr>
        <p:spPr>
          <a:xfrm>
            <a:off x="0" y="1710812"/>
            <a:ext cx="9976757" cy="5147187"/>
          </a:xfrm>
          <a:prstGeom prst="rtTriangl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a:t>För att lägga till en bild, klicka på ikonen ovan. </a:t>
            </a:r>
            <a:br>
              <a:rPr lang="sv-SE" dirty="0"/>
            </a:br>
            <a:r>
              <a:rPr lang="sv-SE" dirty="0"/>
              <a:t>För att byta bild, markera bilden och klicka backspace /backstegstangenten och välj sedan en ny bild genom att klicka på ikonen.</a:t>
            </a:r>
          </a:p>
          <a:p>
            <a:pPr lvl="0"/>
            <a:endParaRPr lang="sv-SE" dirty="0"/>
          </a:p>
        </p:txBody>
      </p:sp>
      <p:sp>
        <p:nvSpPr>
          <p:cNvPr id="19" name="Rubrik 1"/>
          <p:cNvSpPr>
            <a:spLocks noGrp="1"/>
          </p:cNvSpPr>
          <p:nvPr>
            <p:ph type="title"/>
          </p:nvPr>
        </p:nvSpPr>
        <p:spPr>
          <a:xfrm>
            <a:off x="4572000" y="1222208"/>
            <a:ext cx="7212013" cy="1635292"/>
          </a:xfrm>
        </p:spPr>
        <p:txBody>
          <a:bodyPr>
            <a:noAutofit/>
          </a:bodyPr>
          <a:lstStyle>
            <a:lvl1pPr algn="r">
              <a:defRPr sz="4800"/>
            </a:lvl1pPr>
          </a:lstStyle>
          <a:p>
            <a:r>
              <a:rPr lang="en-US"/>
              <a:t>Click to edit Master title style</a:t>
            </a:r>
            <a:endParaRPr lang="sv-SE" dirty="0"/>
          </a:p>
        </p:txBody>
      </p:sp>
      <p:sp>
        <p:nvSpPr>
          <p:cNvPr id="20" name="Underrubrik 2"/>
          <p:cNvSpPr>
            <a:spLocks noGrp="1"/>
          </p:cNvSpPr>
          <p:nvPr>
            <p:ph type="subTitle" idx="1"/>
          </p:nvPr>
        </p:nvSpPr>
        <p:spPr>
          <a:xfrm>
            <a:off x="6563032" y="3069771"/>
            <a:ext cx="5220980" cy="1436915"/>
          </a:xfrm>
        </p:spPr>
        <p:txBody>
          <a:bodyPr>
            <a:normAutofit/>
          </a:bodyPr>
          <a:lstStyle>
            <a:lvl1pPr marL="0" indent="0" algn="r">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Tree>
    <p:extLst>
      <p:ext uri="{BB962C8B-B14F-4D97-AF65-F5344CB8AC3E}">
        <p14:creationId xmlns:p14="http://schemas.microsoft.com/office/powerpoint/2010/main" val="1531887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bakgrund titelsida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
        <p:nvSpPr>
          <p:cNvPr id="4" name="Platshållare för text 3"/>
          <p:cNvSpPr>
            <a:spLocks noGrp="1"/>
          </p:cNvSpPr>
          <p:nvPr>
            <p:ph type="body" sz="quarter" idx="11" hasCustomPrompt="1"/>
          </p:nvPr>
        </p:nvSpPr>
        <p:spPr>
          <a:xfrm>
            <a:off x="3646487" y="4101263"/>
            <a:ext cx="4899025" cy="650348"/>
          </a:xfrm>
        </p:spPr>
        <p:txBody>
          <a:bodyPr>
            <a:normAutofit/>
          </a:bodyPr>
          <a:lstStyle>
            <a:lvl1pPr algn="ctr">
              <a:defRPr sz="1800" b="1" i="0">
                <a:latin typeface="Century Gothic" charset="0"/>
                <a:ea typeface="Century Gothic" charset="0"/>
                <a:cs typeface="Century Gothic" charset="0"/>
              </a:defRPr>
            </a:lvl1pPr>
          </a:lstStyle>
          <a:p>
            <a:pPr lvl="0"/>
            <a:r>
              <a:rPr lang="sv-SE" dirty="0"/>
              <a:t>Klicka för att lägga till namn</a:t>
            </a:r>
          </a:p>
        </p:txBody>
      </p:sp>
      <p:sp>
        <p:nvSpPr>
          <p:cNvPr id="8" name="Rubrik 1"/>
          <p:cNvSpPr>
            <a:spLocks noGrp="1"/>
          </p:cNvSpPr>
          <p:nvPr>
            <p:ph type="ctrTitle" hasCustomPrompt="1"/>
          </p:nvPr>
        </p:nvSpPr>
        <p:spPr>
          <a:xfrm>
            <a:off x="1914184" y="3216728"/>
            <a:ext cx="8363630" cy="799245"/>
          </a:xfrm>
        </p:spPr>
        <p:txBody>
          <a:bodyPr anchor="b">
            <a:normAutofit/>
          </a:bodyPr>
          <a:lstStyle>
            <a:lvl1pPr algn="ctr">
              <a:defRPr sz="4400" b="1" i="0">
                <a:latin typeface="Century Gothic" charset="0"/>
                <a:ea typeface="Century Gothic" charset="0"/>
                <a:cs typeface="Century Gothic" charset="0"/>
              </a:defRPr>
            </a:lvl1pPr>
          </a:lstStyle>
          <a:p>
            <a:r>
              <a:rPr lang="sv-SE" dirty="0"/>
              <a:t>Klicka för att lägga till titel</a:t>
            </a:r>
          </a:p>
        </p:txBody>
      </p:sp>
    </p:spTree>
    <p:extLst>
      <p:ext uri="{BB962C8B-B14F-4D97-AF65-F5344CB8AC3E}">
        <p14:creationId xmlns:p14="http://schemas.microsoft.com/office/powerpoint/2010/main" val="9788260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dbakgrund titelsida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
        <p:nvSpPr>
          <p:cNvPr id="3" name="Rubrik 1"/>
          <p:cNvSpPr>
            <a:spLocks noGrp="1"/>
          </p:cNvSpPr>
          <p:nvPr>
            <p:ph type="ctrTitle" hasCustomPrompt="1"/>
          </p:nvPr>
        </p:nvSpPr>
        <p:spPr>
          <a:xfrm>
            <a:off x="1914184" y="3216728"/>
            <a:ext cx="8363630" cy="799245"/>
          </a:xfrm>
        </p:spPr>
        <p:txBody>
          <a:bodyPr anchor="b">
            <a:normAutofit/>
          </a:bodyPr>
          <a:lstStyle>
            <a:lvl1pPr algn="ctr">
              <a:defRPr sz="4400" b="1" i="0">
                <a:latin typeface="Century Gothic" charset="0"/>
                <a:ea typeface="Century Gothic" charset="0"/>
                <a:cs typeface="Century Gothic" charset="0"/>
              </a:defRPr>
            </a:lvl1pPr>
          </a:lstStyle>
          <a:p>
            <a:r>
              <a:rPr lang="sv-SE" dirty="0"/>
              <a:t>Klicka för att lägga till titel</a:t>
            </a:r>
          </a:p>
        </p:txBody>
      </p:sp>
      <p:sp>
        <p:nvSpPr>
          <p:cNvPr id="4" name="Platshållare för text 3"/>
          <p:cNvSpPr>
            <a:spLocks noGrp="1"/>
          </p:cNvSpPr>
          <p:nvPr>
            <p:ph type="body" sz="quarter" idx="11" hasCustomPrompt="1"/>
          </p:nvPr>
        </p:nvSpPr>
        <p:spPr>
          <a:xfrm>
            <a:off x="3646487" y="4101263"/>
            <a:ext cx="4899025" cy="650348"/>
          </a:xfrm>
        </p:spPr>
        <p:txBody>
          <a:bodyPr>
            <a:normAutofit/>
          </a:bodyPr>
          <a:lstStyle>
            <a:lvl1pPr algn="ctr">
              <a:defRPr sz="1800" b="1" i="0">
                <a:latin typeface="Century Gothic" charset="0"/>
                <a:ea typeface="Century Gothic" charset="0"/>
                <a:cs typeface="Century Gothic" charset="0"/>
              </a:defRPr>
            </a:lvl1pPr>
          </a:lstStyle>
          <a:p>
            <a:pPr lvl="0"/>
            <a:r>
              <a:rPr lang="sv-SE" dirty="0"/>
              <a:t>Klicka för att lägga till namn</a:t>
            </a:r>
          </a:p>
        </p:txBody>
      </p:sp>
    </p:spTree>
    <p:extLst>
      <p:ext uri="{BB962C8B-B14F-4D97-AF65-F5344CB8AC3E}">
        <p14:creationId xmlns:p14="http://schemas.microsoft.com/office/powerpoint/2010/main" val="8517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å 1 spalt">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1638454640"/>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å 1 spalt med symbol">
    <p:bg>
      <p:bgPr>
        <a:solidFill>
          <a:schemeClr val="accent1"/>
        </a:solid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cstate="screen">
            <a:alphaModFix amt="21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683990107"/>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t 1 spalt">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en-US"/>
              <a:t>Click to edit Master title style</a:t>
            </a:r>
            <a:endParaRPr lang="sv-SE" dirty="0"/>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1974953220"/>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å 2 spalt med symbol">
    <p:bg>
      <p:bgPr>
        <a:solidFill>
          <a:schemeClr val="accent1"/>
        </a:solidFill>
        <a:effectLst/>
      </p:bgPr>
    </p:b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cstate="screen">
            <a:alphaModFix amt="21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10" name="Platshållare för text 9"/>
          <p:cNvSpPr>
            <a:spLocks noGrp="1"/>
          </p:cNvSpPr>
          <p:nvPr>
            <p:ph type="body" sz="quarter" idx="10"/>
          </p:nvPr>
        </p:nvSpPr>
        <p:spPr>
          <a:xfrm>
            <a:off x="2424113" y="2332038"/>
            <a:ext cx="3406775" cy="2897187"/>
          </a:xfrm>
        </p:spPr>
        <p:txBody>
          <a:bodyPr/>
          <a:lstStyle>
            <a:lvl1pPr>
              <a:lnSpc>
                <a:spcPct val="110000"/>
              </a:lnSpc>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9"/>
          <p:cNvSpPr>
            <a:spLocks noGrp="1"/>
          </p:cNvSpPr>
          <p:nvPr>
            <p:ph type="body" sz="quarter" idx="11"/>
          </p:nvPr>
        </p:nvSpPr>
        <p:spPr>
          <a:xfrm>
            <a:off x="6361113" y="2332038"/>
            <a:ext cx="3406775" cy="2897187"/>
          </a:xfrm>
        </p:spPr>
        <p:txBody>
          <a:bodyPr/>
          <a:lstStyle>
            <a:lvl1pPr>
              <a:lnSpc>
                <a:spcPct val="110000"/>
              </a:lnSpc>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739213062"/>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å 1 spalt centrerad med symbol">
    <p:bg>
      <p:bgPr>
        <a:solidFill>
          <a:schemeClr val="accent1"/>
        </a:solid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7096590" y="-1294680"/>
            <a:ext cx="18066147" cy="12766458"/>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ctr">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391508"/>
            <a:ext cx="7343775" cy="1842868"/>
          </a:xfrm>
        </p:spPr>
        <p:txBody>
          <a:bodyPr>
            <a:normAutofit/>
          </a:bodyPr>
          <a:lstStyle>
            <a:lvl1pPr marL="0" indent="0" algn="ctr">
              <a:lnSpc>
                <a:spcPts val="24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1855201096"/>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ldbakgrund 1 sp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
        <p:nvSpPr>
          <p:cNvPr id="4" name="Platshållare för text 6"/>
          <p:cNvSpPr>
            <a:spLocks noGrp="1"/>
          </p:cNvSpPr>
          <p:nvPr>
            <p:ph type="body" sz="quarter" idx="12" hasCustomPrompt="1"/>
          </p:nvPr>
        </p:nvSpPr>
        <p:spPr>
          <a:xfrm>
            <a:off x="407988" y="5560142"/>
            <a:ext cx="4794372" cy="893046"/>
          </a:xfrm>
        </p:spPr>
        <p:txBody>
          <a:bodyPr>
            <a:normAutofit/>
          </a:bodyPr>
          <a:lstStyle>
            <a:lvl1pPr marL="0" indent="0">
              <a:buNone/>
              <a:defRPr sz="1400" baseline="0"/>
            </a:lvl1pPr>
          </a:lstStyle>
          <a:p>
            <a:pPr lvl="0"/>
            <a:r>
              <a:rPr lang="sv-SE" dirty="0"/>
              <a:t>Om du vill ändra bakgrundsbild, högerklicka på bakgrunden och välj ”Formatera bakgrund”. Tänk på att välja en bild som inte är för orolig - så att texten syns tydligt.</a:t>
            </a:r>
            <a:br>
              <a:rPr lang="sv-SE" dirty="0"/>
            </a:br>
            <a:r>
              <a:rPr lang="sv-SE" dirty="0"/>
              <a:t>OBS! Denna text syns ej i den färdiga presentationen.</a:t>
            </a:r>
          </a:p>
        </p:txBody>
      </p:sp>
    </p:spTree>
    <p:extLst>
      <p:ext uri="{BB962C8B-B14F-4D97-AF65-F5344CB8AC3E}">
        <p14:creationId xmlns:p14="http://schemas.microsoft.com/office/powerpoint/2010/main" val="606593374"/>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å 1 bild diagonal">
    <p:bg>
      <p:bgPr>
        <a:solidFill>
          <a:schemeClr val="accent1"/>
        </a:solidFill>
        <a:effectLst/>
      </p:bgPr>
    </p:bg>
    <p:spTree>
      <p:nvGrpSpPr>
        <p:cNvPr id="1" name=""/>
        <p:cNvGrpSpPr/>
        <p:nvPr/>
      </p:nvGrpSpPr>
      <p:grpSpPr>
        <a:xfrm>
          <a:off x="0" y="0"/>
          <a:ext cx="0" cy="0"/>
          <a:chOff x="0" y="0"/>
          <a:chExt cx="0" cy="0"/>
        </a:xfrm>
      </p:grpSpPr>
      <p:sp>
        <p:nvSpPr>
          <p:cNvPr id="15" name="Platshållare för bild 14"/>
          <p:cNvSpPr>
            <a:spLocks noGrp="1"/>
          </p:cNvSpPr>
          <p:nvPr>
            <p:ph type="pic" sz="quarter" idx="10" hasCustomPrompt="1"/>
          </p:nvPr>
        </p:nvSpPr>
        <p:spPr>
          <a:xfrm>
            <a:off x="0" y="1710813"/>
            <a:ext cx="9976757" cy="5147186"/>
          </a:xfrm>
          <a:prstGeom prst="rtTriangl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a:t>För att lägga till en bild, klicka på ikonen ovan. </a:t>
            </a:r>
            <a:br>
              <a:rPr lang="sv-SE" dirty="0"/>
            </a:br>
            <a:r>
              <a:rPr lang="sv-SE" dirty="0"/>
              <a:t>För att byta bild, markera bilden och klicka backspace /backstegstangenten och välj sedan en ny bild genom att klicka på ikonen.</a:t>
            </a:r>
          </a:p>
          <a:p>
            <a:pPr lvl="0"/>
            <a:endParaRPr lang="sv-SE" dirty="0"/>
          </a:p>
        </p:txBody>
      </p:sp>
      <p:sp>
        <p:nvSpPr>
          <p:cNvPr id="19" name="Rubrik 1"/>
          <p:cNvSpPr>
            <a:spLocks noGrp="1"/>
          </p:cNvSpPr>
          <p:nvPr>
            <p:ph type="title"/>
          </p:nvPr>
        </p:nvSpPr>
        <p:spPr>
          <a:xfrm>
            <a:off x="4572000" y="1222208"/>
            <a:ext cx="7212013" cy="1635292"/>
          </a:xfrm>
        </p:spPr>
        <p:txBody>
          <a:bodyPr>
            <a:noAutofit/>
          </a:bodyPr>
          <a:lstStyle>
            <a:lvl1pPr algn="r">
              <a:defRPr sz="4800"/>
            </a:lvl1pPr>
          </a:lstStyle>
          <a:p>
            <a:r>
              <a:rPr lang="sv-SE" dirty="0"/>
              <a:t>Klicka här för att ändra format</a:t>
            </a:r>
          </a:p>
        </p:txBody>
      </p:sp>
      <p:sp>
        <p:nvSpPr>
          <p:cNvPr id="20" name="Underrubrik 2"/>
          <p:cNvSpPr>
            <a:spLocks noGrp="1"/>
          </p:cNvSpPr>
          <p:nvPr>
            <p:ph type="subTitle" idx="1"/>
          </p:nvPr>
        </p:nvSpPr>
        <p:spPr>
          <a:xfrm>
            <a:off x="6563033" y="3069771"/>
            <a:ext cx="5220980" cy="1605468"/>
          </a:xfrm>
        </p:spPr>
        <p:txBody>
          <a:bodyPr>
            <a:normAutofit/>
          </a:bodyPr>
          <a:lstStyle>
            <a:lvl1pPr marL="0" indent="0" algn="r">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format på underrubrik i bakgrunden</a:t>
            </a:r>
          </a:p>
        </p:txBody>
      </p:sp>
    </p:spTree>
    <p:extLst>
      <p:ext uri="{BB962C8B-B14F-4D97-AF65-F5344CB8AC3E}">
        <p14:creationId xmlns:p14="http://schemas.microsoft.com/office/powerpoint/2010/main" val="1808153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ldbakgrun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Tree>
    <p:extLst>
      <p:ext uri="{BB962C8B-B14F-4D97-AF65-F5344CB8AC3E}">
        <p14:creationId xmlns:p14="http://schemas.microsoft.com/office/powerpoint/2010/main" val="451548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ildbakgrund med symbo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3" cstate="screen">
            <a:alphaModFix amt="49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Tree>
    <p:extLst>
      <p:ext uri="{BB962C8B-B14F-4D97-AF65-F5344CB8AC3E}">
        <p14:creationId xmlns:p14="http://schemas.microsoft.com/office/powerpoint/2010/main" val="20750523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ldbakgrund med cita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
        <p:nvSpPr>
          <p:cNvPr id="3" name="Platshållare för text 2"/>
          <p:cNvSpPr>
            <a:spLocks noGrp="1"/>
          </p:cNvSpPr>
          <p:nvPr>
            <p:ph type="body" sz="quarter" idx="11"/>
          </p:nvPr>
        </p:nvSpPr>
        <p:spPr>
          <a:xfrm>
            <a:off x="1029381" y="3069091"/>
            <a:ext cx="6203950" cy="1649866"/>
          </a:xfrm>
          <a:solidFill>
            <a:schemeClr val="accent1"/>
          </a:solidFill>
        </p:spPr>
        <p:txBody>
          <a:bodyPr lIns="432000" tIns="432000" rIns="432000" bIns="432000">
            <a:normAutofit/>
          </a:bodyPr>
          <a:lstStyle>
            <a:lvl1pPr>
              <a:defRPr sz="2800" b="1">
                <a:latin typeface="+mj-lt"/>
              </a:defRPr>
            </a:lvl1pPr>
          </a:lstStyle>
          <a:p>
            <a:pPr lvl="0"/>
            <a:r>
              <a:rPr lang="sv-SE" dirty="0"/>
              <a:t>Klicka här för att ändra format </a:t>
            </a:r>
            <a:r>
              <a:rPr lang="sv-SE"/>
              <a:t>på bakgrundstexten</a:t>
            </a:r>
          </a:p>
        </p:txBody>
      </p:sp>
    </p:spTree>
    <p:extLst>
      <p:ext uri="{BB962C8B-B14F-4D97-AF65-F5344CB8AC3E}">
        <p14:creationId xmlns:p14="http://schemas.microsoft.com/office/powerpoint/2010/main" val="12765234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ldbakgrund med citat och kapitelrubrik">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2840945" y="70552"/>
            <a:ext cx="5976484" cy="70711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a:t>Ändra färg på kapitelrutan genom att markera den och välj Figurformat &gt; Fyllning för figur. Välj en av Svensk Simidrotts profilfärger.</a:t>
            </a:r>
            <a:br>
              <a:rPr lang="sv-SE" dirty="0"/>
            </a:br>
            <a:r>
              <a:rPr lang="sv-SE" dirty="0"/>
              <a:t>OBS! Denna text syns ej i den färdiga presentationen.</a:t>
            </a:r>
          </a:p>
          <a:p>
            <a:pPr lvl="0"/>
            <a:endParaRPr lang="sv-SE" dirty="0"/>
          </a:p>
        </p:txBody>
      </p:sp>
      <p:sp>
        <p:nvSpPr>
          <p:cNvPr id="3" name="Platshållare för text 2"/>
          <p:cNvSpPr>
            <a:spLocks noGrp="1"/>
          </p:cNvSpPr>
          <p:nvPr>
            <p:ph type="body" sz="quarter" idx="11" hasCustomPrompt="1"/>
          </p:nvPr>
        </p:nvSpPr>
        <p:spPr>
          <a:xfrm>
            <a:off x="407988" y="0"/>
            <a:ext cx="2269898" cy="549275"/>
          </a:xfrm>
          <a:solidFill>
            <a:schemeClr val="accent5"/>
          </a:solidFill>
        </p:spPr>
        <p:txBody>
          <a:bodyPr lIns="144000" tIns="144000" rIns="144000" bIns="144000">
            <a:normAutofit/>
          </a:bodyPr>
          <a:lstStyle>
            <a:lvl1pPr algn="ctr">
              <a:defRPr sz="1800" b="1" i="0" baseline="0">
                <a:latin typeface="Century Gothic" charset="0"/>
                <a:ea typeface="Century Gothic" charset="0"/>
                <a:cs typeface="Century Gothic" charset="0"/>
              </a:defRPr>
            </a:lvl1pPr>
          </a:lstStyle>
          <a:p>
            <a:pPr lvl="0"/>
            <a:r>
              <a:rPr lang="sv-SE" dirty="0"/>
              <a:t>Kapitelrubrik</a:t>
            </a:r>
          </a:p>
        </p:txBody>
      </p:sp>
      <p:sp>
        <p:nvSpPr>
          <p:cNvPr id="4" name="Rubrik 3"/>
          <p:cNvSpPr>
            <a:spLocks noGrp="1"/>
          </p:cNvSpPr>
          <p:nvPr>
            <p:ph type="title"/>
          </p:nvPr>
        </p:nvSpPr>
        <p:spPr>
          <a:xfrm>
            <a:off x="407988" y="1367746"/>
            <a:ext cx="7343775" cy="798512"/>
          </a:xfrm>
        </p:spPr>
        <p:txBody>
          <a:bodyPr/>
          <a:lstStyle/>
          <a:p>
            <a:r>
              <a:rPr lang="sv-SE"/>
              <a:t>Klicka här för att ändra format</a:t>
            </a:r>
          </a:p>
        </p:txBody>
      </p:sp>
      <p:sp>
        <p:nvSpPr>
          <p:cNvPr id="5" name="Platshållare för text 6"/>
          <p:cNvSpPr>
            <a:spLocks noGrp="1"/>
          </p:cNvSpPr>
          <p:nvPr>
            <p:ph type="body" sz="quarter" idx="12"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Tree>
    <p:extLst>
      <p:ext uri="{BB962C8B-B14F-4D97-AF65-F5344CB8AC3E}">
        <p14:creationId xmlns:p14="http://schemas.microsoft.com/office/powerpoint/2010/main" val="621146843"/>
      </p:ext>
    </p:extLst>
  </p:cSld>
  <p:clrMapOvr>
    <a:masterClrMapping/>
  </p:clrMapOvr>
  <p:extLst>
    <p:ext uri="{DCECCB84-F9BA-43D5-87BE-67443E8EF086}">
      <p15:sldGuideLst xmlns:p15="http://schemas.microsoft.com/office/powerpoint/2012/main">
        <p15:guide id="1" orient="horz" pos="346"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ldbakgrund titelsida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
        <p:nvSpPr>
          <p:cNvPr id="4" name="Platshållare för text 3"/>
          <p:cNvSpPr>
            <a:spLocks noGrp="1"/>
          </p:cNvSpPr>
          <p:nvPr>
            <p:ph type="body" sz="quarter" idx="11" hasCustomPrompt="1"/>
          </p:nvPr>
        </p:nvSpPr>
        <p:spPr>
          <a:xfrm>
            <a:off x="3646487" y="4101263"/>
            <a:ext cx="4899025" cy="650348"/>
          </a:xfrm>
        </p:spPr>
        <p:txBody>
          <a:bodyPr>
            <a:normAutofit/>
          </a:bodyPr>
          <a:lstStyle>
            <a:lvl1pPr algn="ctr">
              <a:defRPr sz="1800" b="1" i="0">
                <a:latin typeface="Century Gothic" charset="0"/>
                <a:ea typeface="Century Gothic" charset="0"/>
                <a:cs typeface="Century Gothic" charset="0"/>
              </a:defRPr>
            </a:lvl1pPr>
          </a:lstStyle>
          <a:p>
            <a:pPr lvl="0"/>
            <a:r>
              <a:rPr lang="sv-SE" dirty="0"/>
              <a:t>Klicka för att lägga till namn</a:t>
            </a:r>
          </a:p>
        </p:txBody>
      </p:sp>
      <p:sp>
        <p:nvSpPr>
          <p:cNvPr id="8" name="Rubrik 1"/>
          <p:cNvSpPr>
            <a:spLocks noGrp="1"/>
          </p:cNvSpPr>
          <p:nvPr>
            <p:ph type="ctrTitle" hasCustomPrompt="1"/>
          </p:nvPr>
        </p:nvSpPr>
        <p:spPr>
          <a:xfrm>
            <a:off x="1914184" y="3216728"/>
            <a:ext cx="8363630" cy="799245"/>
          </a:xfrm>
        </p:spPr>
        <p:txBody>
          <a:bodyPr anchor="b">
            <a:normAutofit/>
          </a:bodyPr>
          <a:lstStyle>
            <a:lvl1pPr algn="ctr">
              <a:defRPr sz="4400" b="1" i="0">
                <a:latin typeface="Century Gothic" charset="0"/>
                <a:ea typeface="Century Gothic" charset="0"/>
                <a:cs typeface="Century Gothic" charset="0"/>
              </a:defRPr>
            </a:lvl1pPr>
          </a:lstStyle>
          <a:p>
            <a:r>
              <a:rPr lang="sv-SE" dirty="0"/>
              <a:t>Klicka för att lägga till titel</a:t>
            </a:r>
          </a:p>
        </p:txBody>
      </p:sp>
    </p:spTree>
    <p:extLst>
      <p:ext uri="{BB962C8B-B14F-4D97-AF65-F5344CB8AC3E}">
        <p14:creationId xmlns:p14="http://schemas.microsoft.com/office/powerpoint/2010/main" val="2336077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bakgrund titelsida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
        <p:nvSpPr>
          <p:cNvPr id="3" name="Rubrik 1"/>
          <p:cNvSpPr>
            <a:spLocks noGrp="1"/>
          </p:cNvSpPr>
          <p:nvPr>
            <p:ph type="ctrTitle" hasCustomPrompt="1"/>
          </p:nvPr>
        </p:nvSpPr>
        <p:spPr>
          <a:xfrm>
            <a:off x="1914184" y="3216728"/>
            <a:ext cx="8363630" cy="799245"/>
          </a:xfrm>
        </p:spPr>
        <p:txBody>
          <a:bodyPr anchor="b">
            <a:normAutofit/>
          </a:bodyPr>
          <a:lstStyle>
            <a:lvl1pPr algn="ctr">
              <a:defRPr sz="4400" b="1" i="0">
                <a:latin typeface="Century Gothic" charset="0"/>
                <a:ea typeface="Century Gothic" charset="0"/>
                <a:cs typeface="Century Gothic" charset="0"/>
              </a:defRPr>
            </a:lvl1pPr>
          </a:lstStyle>
          <a:p>
            <a:r>
              <a:rPr lang="sv-SE" dirty="0"/>
              <a:t>Klicka för att lägga till titel</a:t>
            </a:r>
          </a:p>
        </p:txBody>
      </p:sp>
      <p:sp>
        <p:nvSpPr>
          <p:cNvPr id="4" name="Platshållare för text 3"/>
          <p:cNvSpPr>
            <a:spLocks noGrp="1"/>
          </p:cNvSpPr>
          <p:nvPr>
            <p:ph type="body" sz="quarter" idx="11" hasCustomPrompt="1"/>
          </p:nvPr>
        </p:nvSpPr>
        <p:spPr>
          <a:xfrm>
            <a:off x="3646487" y="4101263"/>
            <a:ext cx="4899025" cy="650348"/>
          </a:xfrm>
        </p:spPr>
        <p:txBody>
          <a:bodyPr>
            <a:normAutofit/>
          </a:bodyPr>
          <a:lstStyle>
            <a:lvl1pPr algn="ctr">
              <a:defRPr sz="1800" b="1" i="0">
                <a:latin typeface="Century Gothic" charset="0"/>
                <a:ea typeface="Century Gothic" charset="0"/>
                <a:cs typeface="Century Gothic" charset="0"/>
              </a:defRPr>
            </a:lvl1pPr>
          </a:lstStyle>
          <a:p>
            <a:pPr lvl="0"/>
            <a:r>
              <a:rPr lang="sv-SE" dirty="0"/>
              <a:t>Klicka för att lägga till namn</a:t>
            </a:r>
          </a:p>
        </p:txBody>
      </p:sp>
    </p:spTree>
    <p:extLst>
      <p:ext uri="{BB962C8B-B14F-4D97-AF65-F5344CB8AC3E}">
        <p14:creationId xmlns:p14="http://schemas.microsoft.com/office/powerpoint/2010/main" val="6550626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jusblå 1 spalt">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en-US"/>
              <a:t>Click to edit Master title style</a:t>
            </a:r>
            <a:endParaRPr lang="sv-SE" dirty="0"/>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1090670980"/>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å 1 spalt">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142458059"/>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å 1 spalt med symbol">
    <p:bg>
      <p:bgPr>
        <a:solidFill>
          <a:schemeClr val="accent1"/>
        </a:solid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cstate="screen">
            <a:alphaModFix amt="21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3397731625"/>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å 2 spalt med symbol">
    <p:bg>
      <p:bgPr>
        <a:solidFill>
          <a:schemeClr val="accent1"/>
        </a:solidFill>
        <a:effectLst/>
      </p:bgPr>
    </p:b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cstate="screen">
            <a:alphaModFix amt="21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10" name="Platshållare för text 9"/>
          <p:cNvSpPr>
            <a:spLocks noGrp="1"/>
          </p:cNvSpPr>
          <p:nvPr>
            <p:ph type="body" sz="quarter" idx="10"/>
          </p:nvPr>
        </p:nvSpPr>
        <p:spPr>
          <a:xfrm>
            <a:off x="2424113" y="2332038"/>
            <a:ext cx="3406775" cy="2897187"/>
          </a:xfrm>
        </p:spPr>
        <p:txBody>
          <a:bodyPr/>
          <a:lstStyle>
            <a:lvl1pPr>
              <a:lnSpc>
                <a:spcPct val="110000"/>
              </a:lnSpc>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9"/>
          <p:cNvSpPr>
            <a:spLocks noGrp="1"/>
          </p:cNvSpPr>
          <p:nvPr>
            <p:ph type="body" sz="quarter" idx="11"/>
          </p:nvPr>
        </p:nvSpPr>
        <p:spPr>
          <a:xfrm>
            <a:off x="6361113" y="2332038"/>
            <a:ext cx="3406775" cy="2897187"/>
          </a:xfrm>
        </p:spPr>
        <p:txBody>
          <a:bodyPr/>
          <a:lstStyle>
            <a:lvl1pPr>
              <a:lnSpc>
                <a:spcPct val="110000"/>
              </a:lnSpc>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560845721"/>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å 1 spalt centrerad med symbol">
    <p:bg>
      <p:bgPr>
        <a:solidFill>
          <a:schemeClr val="accent1"/>
        </a:solid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7096590" y="-1294680"/>
            <a:ext cx="18066147" cy="12766458"/>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ctr">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391508"/>
            <a:ext cx="7343775" cy="1842868"/>
          </a:xfrm>
        </p:spPr>
        <p:txBody>
          <a:bodyPr>
            <a:normAutofit/>
          </a:bodyPr>
          <a:lstStyle>
            <a:lvl1pPr marL="0" indent="0" algn="ctr">
              <a:lnSpc>
                <a:spcPts val="24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1469452020"/>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ldbakgrund 1 sp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
        <p:nvSpPr>
          <p:cNvPr id="4" name="Platshållare för text 6"/>
          <p:cNvSpPr>
            <a:spLocks noGrp="1"/>
          </p:cNvSpPr>
          <p:nvPr>
            <p:ph type="body" sz="quarter" idx="12" hasCustomPrompt="1"/>
          </p:nvPr>
        </p:nvSpPr>
        <p:spPr>
          <a:xfrm>
            <a:off x="407988" y="5560142"/>
            <a:ext cx="4794372" cy="893046"/>
          </a:xfrm>
        </p:spPr>
        <p:txBody>
          <a:bodyPr>
            <a:normAutofit/>
          </a:bodyPr>
          <a:lstStyle>
            <a:lvl1pPr marL="0" indent="0">
              <a:buNone/>
              <a:defRPr sz="1400" baseline="0"/>
            </a:lvl1pPr>
          </a:lstStyle>
          <a:p>
            <a:pPr lvl="0"/>
            <a:r>
              <a:rPr lang="sv-SE" dirty="0"/>
              <a:t>Om du vill ändra bakgrundsbild, högerklicka på bakgrunden och välj ”Formatera bakgrund”. Tänk på att välja en bild som inte är för orolig - så att texten syns tydligt.</a:t>
            </a:r>
            <a:br>
              <a:rPr lang="sv-SE" dirty="0"/>
            </a:br>
            <a:r>
              <a:rPr lang="sv-SE" dirty="0"/>
              <a:t>OBS! Denna text syns ej i den färdiga presentationen.</a:t>
            </a:r>
          </a:p>
        </p:txBody>
      </p:sp>
    </p:spTree>
    <p:extLst>
      <p:ext uri="{BB962C8B-B14F-4D97-AF65-F5344CB8AC3E}">
        <p14:creationId xmlns:p14="http://schemas.microsoft.com/office/powerpoint/2010/main" val="799493411"/>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å 1 bild diagonal">
    <p:bg>
      <p:bgPr>
        <a:solidFill>
          <a:schemeClr val="accent1"/>
        </a:solidFill>
        <a:effectLst/>
      </p:bgPr>
    </p:bg>
    <p:spTree>
      <p:nvGrpSpPr>
        <p:cNvPr id="1" name=""/>
        <p:cNvGrpSpPr/>
        <p:nvPr/>
      </p:nvGrpSpPr>
      <p:grpSpPr>
        <a:xfrm>
          <a:off x="0" y="0"/>
          <a:ext cx="0" cy="0"/>
          <a:chOff x="0" y="0"/>
          <a:chExt cx="0" cy="0"/>
        </a:xfrm>
      </p:grpSpPr>
      <p:sp>
        <p:nvSpPr>
          <p:cNvPr id="15" name="Platshållare för bild 14"/>
          <p:cNvSpPr>
            <a:spLocks noGrp="1"/>
          </p:cNvSpPr>
          <p:nvPr>
            <p:ph type="pic" sz="quarter" idx="10" hasCustomPrompt="1"/>
          </p:nvPr>
        </p:nvSpPr>
        <p:spPr>
          <a:xfrm>
            <a:off x="0" y="1710813"/>
            <a:ext cx="9976757" cy="5147186"/>
          </a:xfrm>
          <a:prstGeom prst="rtTriangl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a:t>För att lägga till en bild, klicka på ikonen ovan. </a:t>
            </a:r>
            <a:br>
              <a:rPr lang="sv-SE" dirty="0"/>
            </a:br>
            <a:r>
              <a:rPr lang="sv-SE" dirty="0"/>
              <a:t>För att byta bild, markera bilden och klicka backspace /backstegstangenten och välj sedan en ny bild genom att klicka på ikonen.</a:t>
            </a:r>
          </a:p>
          <a:p>
            <a:pPr lvl="0"/>
            <a:endParaRPr lang="sv-SE" dirty="0"/>
          </a:p>
        </p:txBody>
      </p:sp>
      <p:sp>
        <p:nvSpPr>
          <p:cNvPr id="19" name="Rubrik 1"/>
          <p:cNvSpPr>
            <a:spLocks noGrp="1"/>
          </p:cNvSpPr>
          <p:nvPr>
            <p:ph type="title"/>
          </p:nvPr>
        </p:nvSpPr>
        <p:spPr>
          <a:xfrm>
            <a:off x="4572000" y="1222208"/>
            <a:ext cx="7212013" cy="1635292"/>
          </a:xfrm>
        </p:spPr>
        <p:txBody>
          <a:bodyPr>
            <a:noAutofit/>
          </a:bodyPr>
          <a:lstStyle>
            <a:lvl1pPr algn="r">
              <a:defRPr sz="4800"/>
            </a:lvl1pPr>
          </a:lstStyle>
          <a:p>
            <a:r>
              <a:rPr lang="sv-SE" dirty="0"/>
              <a:t>Klicka här för att ändra format</a:t>
            </a:r>
          </a:p>
        </p:txBody>
      </p:sp>
      <p:sp>
        <p:nvSpPr>
          <p:cNvPr id="20" name="Underrubrik 2"/>
          <p:cNvSpPr>
            <a:spLocks noGrp="1"/>
          </p:cNvSpPr>
          <p:nvPr>
            <p:ph type="subTitle" idx="1"/>
          </p:nvPr>
        </p:nvSpPr>
        <p:spPr>
          <a:xfrm>
            <a:off x="6563033" y="3069771"/>
            <a:ext cx="5220980" cy="1605468"/>
          </a:xfrm>
        </p:spPr>
        <p:txBody>
          <a:bodyPr>
            <a:normAutofit/>
          </a:bodyPr>
          <a:lstStyle>
            <a:lvl1pPr marL="0" indent="0" algn="r">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format på underrubrik i bakgrunden</a:t>
            </a:r>
          </a:p>
        </p:txBody>
      </p:sp>
    </p:spTree>
    <p:extLst>
      <p:ext uri="{BB962C8B-B14F-4D97-AF65-F5344CB8AC3E}">
        <p14:creationId xmlns:p14="http://schemas.microsoft.com/office/powerpoint/2010/main" val="6258946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ldbakgrun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Tree>
    <p:extLst>
      <p:ext uri="{BB962C8B-B14F-4D97-AF65-F5344CB8AC3E}">
        <p14:creationId xmlns:p14="http://schemas.microsoft.com/office/powerpoint/2010/main" val="20402243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ldbakgrund med symbo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3" cstate="screen">
            <a:alphaModFix amt="49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Tree>
    <p:extLst>
      <p:ext uri="{BB962C8B-B14F-4D97-AF65-F5344CB8AC3E}">
        <p14:creationId xmlns:p14="http://schemas.microsoft.com/office/powerpoint/2010/main" val="41706385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ildbakgrund med cita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
        <p:nvSpPr>
          <p:cNvPr id="3" name="Platshållare för text 2"/>
          <p:cNvSpPr>
            <a:spLocks noGrp="1"/>
          </p:cNvSpPr>
          <p:nvPr>
            <p:ph type="body" sz="quarter" idx="11"/>
          </p:nvPr>
        </p:nvSpPr>
        <p:spPr>
          <a:xfrm>
            <a:off x="1029381" y="3069091"/>
            <a:ext cx="6203950" cy="1649866"/>
          </a:xfrm>
          <a:solidFill>
            <a:schemeClr val="accent1"/>
          </a:solidFill>
        </p:spPr>
        <p:txBody>
          <a:bodyPr lIns="432000" tIns="432000" rIns="432000" bIns="432000">
            <a:normAutofit/>
          </a:bodyPr>
          <a:lstStyle>
            <a:lvl1pPr>
              <a:defRPr sz="2800" b="1">
                <a:latin typeface="+mj-lt"/>
              </a:defRPr>
            </a:lvl1pPr>
          </a:lstStyle>
          <a:p>
            <a:pPr lvl="0"/>
            <a:r>
              <a:rPr lang="sv-SE" dirty="0"/>
              <a:t>Klicka här för att ändra format </a:t>
            </a:r>
            <a:r>
              <a:rPr lang="sv-SE"/>
              <a:t>på bakgrundstexten</a:t>
            </a:r>
          </a:p>
        </p:txBody>
      </p:sp>
    </p:spTree>
    <p:extLst>
      <p:ext uri="{BB962C8B-B14F-4D97-AF65-F5344CB8AC3E}">
        <p14:creationId xmlns:p14="http://schemas.microsoft.com/office/powerpoint/2010/main" val="1591848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ldbakgrund med citat och kapitelrubrik">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2840945" y="70552"/>
            <a:ext cx="5976484" cy="70711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a:t>Ändra färg på kapitelrutan genom att markera den och välj Figurformat &gt; Fyllning för figur. Välj en av Svensk Simidrotts profilfärger.</a:t>
            </a:r>
            <a:br>
              <a:rPr lang="sv-SE" dirty="0"/>
            </a:br>
            <a:r>
              <a:rPr lang="sv-SE" dirty="0"/>
              <a:t>OBS! Denna text syns ej i den färdiga presentationen.</a:t>
            </a:r>
          </a:p>
          <a:p>
            <a:pPr lvl="0"/>
            <a:endParaRPr lang="sv-SE" dirty="0"/>
          </a:p>
        </p:txBody>
      </p:sp>
      <p:sp>
        <p:nvSpPr>
          <p:cNvPr id="3" name="Platshållare för text 2"/>
          <p:cNvSpPr>
            <a:spLocks noGrp="1"/>
          </p:cNvSpPr>
          <p:nvPr>
            <p:ph type="body" sz="quarter" idx="11" hasCustomPrompt="1"/>
          </p:nvPr>
        </p:nvSpPr>
        <p:spPr>
          <a:xfrm>
            <a:off x="407988" y="0"/>
            <a:ext cx="2269898" cy="549275"/>
          </a:xfrm>
          <a:solidFill>
            <a:schemeClr val="accent5"/>
          </a:solidFill>
        </p:spPr>
        <p:txBody>
          <a:bodyPr lIns="144000" tIns="144000" rIns="144000" bIns="144000">
            <a:normAutofit/>
          </a:bodyPr>
          <a:lstStyle>
            <a:lvl1pPr algn="ctr">
              <a:defRPr sz="1800" b="1" i="0" baseline="0">
                <a:latin typeface="Century Gothic" charset="0"/>
                <a:ea typeface="Century Gothic" charset="0"/>
                <a:cs typeface="Century Gothic" charset="0"/>
              </a:defRPr>
            </a:lvl1pPr>
          </a:lstStyle>
          <a:p>
            <a:pPr lvl="0"/>
            <a:r>
              <a:rPr lang="sv-SE" dirty="0"/>
              <a:t>Kapitelrubrik</a:t>
            </a:r>
          </a:p>
        </p:txBody>
      </p:sp>
      <p:sp>
        <p:nvSpPr>
          <p:cNvPr id="4" name="Rubrik 3"/>
          <p:cNvSpPr>
            <a:spLocks noGrp="1"/>
          </p:cNvSpPr>
          <p:nvPr>
            <p:ph type="title"/>
          </p:nvPr>
        </p:nvSpPr>
        <p:spPr>
          <a:xfrm>
            <a:off x="407988" y="1367746"/>
            <a:ext cx="7343775" cy="798512"/>
          </a:xfrm>
        </p:spPr>
        <p:txBody>
          <a:bodyPr/>
          <a:lstStyle/>
          <a:p>
            <a:r>
              <a:rPr lang="sv-SE"/>
              <a:t>Klicka här för att ändra format</a:t>
            </a:r>
          </a:p>
        </p:txBody>
      </p:sp>
      <p:sp>
        <p:nvSpPr>
          <p:cNvPr id="5" name="Platshållare för text 6"/>
          <p:cNvSpPr>
            <a:spLocks noGrp="1"/>
          </p:cNvSpPr>
          <p:nvPr>
            <p:ph type="body" sz="quarter" idx="12"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Tree>
    <p:extLst>
      <p:ext uri="{BB962C8B-B14F-4D97-AF65-F5344CB8AC3E}">
        <p14:creationId xmlns:p14="http://schemas.microsoft.com/office/powerpoint/2010/main" val="2214139882"/>
      </p:ext>
    </p:extLst>
  </p:cSld>
  <p:clrMapOvr>
    <a:masterClrMapping/>
  </p:clrMapOvr>
  <p:extLst>
    <p:ext uri="{DCECCB84-F9BA-43D5-87BE-67443E8EF086}">
      <p15:sldGuideLst xmlns:p15="http://schemas.microsoft.com/office/powerpoint/2012/main">
        <p15:guide id="1" orient="horz" pos="34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t 2 spalt">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en-US"/>
              <a:t>Click to edit Master title style</a:t>
            </a:r>
            <a:endParaRPr lang="sv-SE" dirty="0"/>
          </a:p>
        </p:txBody>
      </p:sp>
      <p:sp>
        <p:nvSpPr>
          <p:cNvPr id="10" name="Platshållare för text 9"/>
          <p:cNvSpPr>
            <a:spLocks noGrp="1"/>
          </p:cNvSpPr>
          <p:nvPr>
            <p:ph type="body" sz="quarter" idx="10"/>
          </p:nvPr>
        </p:nvSpPr>
        <p:spPr>
          <a:xfrm>
            <a:off x="2424113" y="2332038"/>
            <a:ext cx="3406775" cy="2897187"/>
          </a:xfrm>
        </p:spPr>
        <p:txBody>
          <a:bodyPr/>
          <a:lstStyle>
            <a:lvl1pPr>
              <a:lnSpc>
                <a:spcPct val="110000"/>
              </a:lnSpc>
              <a:defRPr sz="1600">
                <a:solidFill>
                  <a:schemeClr val="tx1">
                    <a:lumMod val="65000"/>
                    <a:lumOff val="35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11" name="Platshållare för text 9"/>
          <p:cNvSpPr>
            <a:spLocks noGrp="1"/>
          </p:cNvSpPr>
          <p:nvPr>
            <p:ph type="body" sz="quarter" idx="11"/>
          </p:nvPr>
        </p:nvSpPr>
        <p:spPr>
          <a:xfrm>
            <a:off x="6361113" y="2332038"/>
            <a:ext cx="3406775" cy="2897187"/>
          </a:xfrm>
        </p:spPr>
        <p:txBody>
          <a:bodyPr/>
          <a:lstStyle>
            <a:lvl1pPr>
              <a:lnSpc>
                <a:spcPct val="110000"/>
              </a:lnSpc>
              <a:defRPr sz="1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Tree>
    <p:extLst>
      <p:ext uri="{BB962C8B-B14F-4D97-AF65-F5344CB8AC3E}">
        <p14:creationId xmlns:p14="http://schemas.microsoft.com/office/powerpoint/2010/main" val="1999522096"/>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ildbakgrund titelsida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
        <p:nvSpPr>
          <p:cNvPr id="4" name="Platshållare för text 3"/>
          <p:cNvSpPr>
            <a:spLocks noGrp="1"/>
          </p:cNvSpPr>
          <p:nvPr>
            <p:ph type="body" sz="quarter" idx="11" hasCustomPrompt="1"/>
          </p:nvPr>
        </p:nvSpPr>
        <p:spPr>
          <a:xfrm>
            <a:off x="3646487" y="4101263"/>
            <a:ext cx="4899025" cy="650348"/>
          </a:xfrm>
        </p:spPr>
        <p:txBody>
          <a:bodyPr>
            <a:normAutofit/>
          </a:bodyPr>
          <a:lstStyle>
            <a:lvl1pPr algn="ctr">
              <a:defRPr sz="1800" b="1" i="0">
                <a:latin typeface="Century Gothic" charset="0"/>
                <a:ea typeface="Century Gothic" charset="0"/>
                <a:cs typeface="Century Gothic" charset="0"/>
              </a:defRPr>
            </a:lvl1pPr>
          </a:lstStyle>
          <a:p>
            <a:pPr lvl="0"/>
            <a:r>
              <a:rPr lang="sv-SE" dirty="0"/>
              <a:t>Klicka för att lägga till namn</a:t>
            </a:r>
          </a:p>
        </p:txBody>
      </p:sp>
      <p:sp>
        <p:nvSpPr>
          <p:cNvPr id="8" name="Rubrik 1"/>
          <p:cNvSpPr>
            <a:spLocks noGrp="1"/>
          </p:cNvSpPr>
          <p:nvPr>
            <p:ph type="ctrTitle" hasCustomPrompt="1"/>
          </p:nvPr>
        </p:nvSpPr>
        <p:spPr>
          <a:xfrm>
            <a:off x="1914184" y="3216728"/>
            <a:ext cx="8363630" cy="799245"/>
          </a:xfrm>
        </p:spPr>
        <p:txBody>
          <a:bodyPr anchor="b">
            <a:normAutofit/>
          </a:bodyPr>
          <a:lstStyle>
            <a:lvl1pPr algn="ctr">
              <a:defRPr sz="4400" b="1" i="0">
                <a:latin typeface="Century Gothic" charset="0"/>
                <a:ea typeface="Century Gothic" charset="0"/>
                <a:cs typeface="Century Gothic" charset="0"/>
              </a:defRPr>
            </a:lvl1pPr>
          </a:lstStyle>
          <a:p>
            <a:r>
              <a:rPr lang="sv-SE" dirty="0"/>
              <a:t>Klicka för att lägga till titel</a:t>
            </a:r>
          </a:p>
        </p:txBody>
      </p:sp>
    </p:spTree>
    <p:extLst>
      <p:ext uri="{BB962C8B-B14F-4D97-AF65-F5344CB8AC3E}">
        <p14:creationId xmlns:p14="http://schemas.microsoft.com/office/powerpoint/2010/main" val="37295087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ldbakgrund titelsida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
        <p:nvSpPr>
          <p:cNvPr id="3" name="Rubrik 1"/>
          <p:cNvSpPr>
            <a:spLocks noGrp="1"/>
          </p:cNvSpPr>
          <p:nvPr>
            <p:ph type="ctrTitle" hasCustomPrompt="1"/>
          </p:nvPr>
        </p:nvSpPr>
        <p:spPr>
          <a:xfrm>
            <a:off x="1914184" y="3216728"/>
            <a:ext cx="8363630" cy="799245"/>
          </a:xfrm>
        </p:spPr>
        <p:txBody>
          <a:bodyPr anchor="b">
            <a:normAutofit/>
          </a:bodyPr>
          <a:lstStyle>
            <a:lvl1pPr algn="ctr">
              <a:defRPr sz="4400" b="1" i="0">
                <a:latin typeface="Century Gothic" charset="0"/>
                <a:ea typeface="Century Gothic" charset="0"/>
                <a:cs typeface="Century Gothic" charset="0"/>
              </a:defRPr>
            </a:lvl1pPr>
          </a:lstStyle>
          <a:p>
            <a:r>
              <a:rPr lang="sv-SE" dirty="0"/>
              <a:t>Klicka för att lägga till titel</a:t>
            </a:r>
          </a:p>
        </p:txBody>
      </p:sp>
      <p:sp>
        <p:nvSpPr>
          <p:cNvPr id="4" name="Platshållare för text 3"/>
          <p:cNvSpPr>
            <a:spLocks noGrp="1"/>
          </p:cNvSpPr>
          <p:nvPr>
            <p:ph type="body" sz="quarter" idx="11" hasCustomPrompt="1"/>
          </p:nvPr>
        </p:nvSpPr>
        <p:spPr>
          <a:xfrm>
            <a:off x="3646487" y="4101263"/>
            <a:ext cx="4899025" cy="650348"/>
          </a:xfrm>
        </p:spPr>
        <p:txBody>
          <a:bodyPr>
            <a:normAutofit/>
          </a:bodyPr>
          <a:lstStyle>
            <a:lvl1pPr algn="ctr">
              <a:defRPr sz="1800" b="1" i="0">
                <a:latin typeface="Century Gothic" charset="0"/>
                <a:ea typeface="Century Gothic" charset="0"/>
                <a:cs typeface="Century Gothic" charset="0"/>
              </a:defRPr>
            </a:lvl1pPr>
          </a:lstStyle>
          <a:p>
            <a:pPr lvl="0"/>
            <a:r>
              <a:rPr lang="sv-SE" dirty="0"/>
              <a:t>Klicka för att lägga till namn</a:t>
            </a:r>
          </a:p>
        </p:txBody>
      </p:sp>
    </p:spTree>
    <p:extLst>
      <p:ext uri="{BB962C8B-B14F-4D97-AF65-F5344CB8AC3E}">
        <p14:creationId xmlns:p14="http://schemas.microsoft.com/office/powerpoint/2010/main" val="829165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å 1 spalt">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3656520731"/>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å 1 spalt med symbol">
    <p:bg>
      <p:bgPr>
        <a:solidFill>
          <a:schemeClr val="accent1"/>
        </a:solid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cstate="screen">
            <a:alphaModFix amt="21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3557142090"/>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å 2 spalt med symbol">
    <p:bg>
      <p:bgPr>
        <a:solidFill>
          <a:schemeClr val="accent1"/>
        </a:solidFill>
        <a:effectLst/>
      </p:bgPr>
    </p:b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cstate="screen">
            <a:alphaModFix amt="21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10" name="Platshållare för text 9"/>
          <p:cNvSpPr>
            <a:spLocks noGrp="1"/>
          </p:cNvSpPr>
          <p:nvPr>
            <p:ph type="body" sz="quarter" idx="10"/>
          </p:nvPr>
        </p:nvSpPr>
        <p:spPr>
          <a:xfrm>
            <a:off x="2424113" y="2332038"/>
            <a:ext cx="3406775" cy="2897187"/>
          </a:xfrm>
        </p:spPr>
        <p:txBody>
          <a:bodyPr/>
          <a:lstStyle>
            <a:lvl1pPr>
              <a:lnSpc>
                <a:spcPct val="110000"/>
              </a:lnSpc>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text 9"/>
          <p:cNvSpPr>
            <a:spLocks noGrp="1"/>
          </p:cNvSpPr>
          <p:nvPr>
            <p:ph type="body" sz="quarter" idx="11"/>
          </p:nvPr>
        </p:nvSpPr>
        <p:spPr>
          <a:xfrm>
            <a:off x="6361113" y="2332038"/>
            <a:ext cx="3406775" cy="2897187"/>
          </a:xfrm>
        </p:spPr>
        <p:txBody>
          <a:bodyPr/>
          <a:lstStyle>
            <a:lvl1pPr>
              <a:lnSpc>
                <a:spcPct val="110000"/>
              </a:lnSpc>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459576444"/>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å 1 spalt centrerad med symbol">
    <p:bg>
      <p:bgPr>
        <a:solidFill>
          <a:schemeClr val="accent1"/>
        </a:solid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7096590" y="-1294680"/>
            <a:ext cx="18066147" cy="12766458"/>
          </a:xfrm>
          <a:prstGeom prst="rect">
            <a:avLst/>
          </a:prstGeom>
        </p:spPr>
      </p:pic>
      <p:sp>
        <p:nvSpPr>
          <p:cNvPr id="2" name="Rubrik 1"/>
          <p:cNvSpPr>
            <a:spLocks noGrp="1"/>
          </p:cNvSpPr>
          <p:nvPr>
            <p:ph type="ctrTitle"/>
          </p:nvPr>
        </p:nvSpPr>
        <p:spPr>
          <a:xfrm>
            <a:off x="2424113" y="1449388"/>
            <a:ext cx="7343775" cy="731837"/>
          </a:xfrm>
        </p:spPr>
        <p:txBody>
          <a:bodyPr anchor="b">
            <a:normAutofit/>
          </a:bodyPr>
          <a:lstStyle>
            <a:lvl1pPr algn="ctr">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391508"/>
            <a:ext cx="7343775" cy="1842868"/>
          </a:xfrm>
        </p:spPr>
        <p:txBody>
          <a:bodyPr>
            <a:normAutofit/>
          </a:bodyPr>
          <a:lstStyle>
            <a:lvl1pPr marL="0" indent="0" algn="ctr">
              <a:lnSpc>
                <a:spcPts val="24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2323017314"/>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ldbakgrund 1 spal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dirty="0"/>
              <a:t>Klicka här för att ändra format</a:t>
            </a:r>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
        <p:nvSpPr>
          <p:cNvPr id="4" name="Platshållare för text 6"/>
          <p:cNvSpPr>
            <a:spLocks noGrp="1"/>
          </p:cNvSpPr>
          <p:nvPr>
            <p:ph type="body" sz="quarter" idx="12" hasCustomPrompt="1"/>
          </p:nvPr>
        </p:nvSpPr>
        <p:spPr>
          <a:xfrm>
            <a:off x="407988" y="5560142"/>
            <a:ext cx="4794372" cy="893046"/>
          </a:xfrm>
        </p:spPr>
        <p:txBody>
          <a:bodyPr>
            <a:normAutofit/>
          </a:bodyPr>
          <a:lstStyle>
            <a:lvl1pPr marL="0" indent="0">
              <a:buNone/>
              <a:defRPr sz="1400" baseline="0"/>
            </a:lvl1pPr>
          </a:lstStyle>
          <a:p>
            <a:pPr lvl="0"/>
            <a:r>
              <a:rPr lang="sv-SE" dirty="0"/>
              <a:t>Om du vill ändra bakgrundsbild, högerklicka på bakgrunden och välj ”Formatera bakgrund”. Tänk på att välja en bild som inte är för orolig - så att texten syns tydligt.</a:t>
            </a:r>
            <a:br>
              <a:rPr lang="sv-SE" dirty="0"/>
            </a:br>
            <a:r>
              <a:rPr lang="sv-SE" dirty="0"/>
              <a:t>OBS! Denna text syns ej i den färdiga presentationen.</a:t>
            </a:r>
          </a:p>
        </p:txBody>
      </p:sp>
    </p:spTree>
    <p:extLst>
      <p:ext uri="{BB962C8B-B14F-4D97-AF65-F5344CB8AC3E}">
        <p14:creationId xmlns:p14="http://schemas.microsoft.com/office/powerpoint/2010/main" val="3050175756"/>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å 1 bild diagonal">
    <p:bg>
      <p:bgPr>
        <a:solidFill>
          <a:schemeClr val="accent1"/>
        </a:solidFill>
        <a:effectLst/>
      </p:bgPr>
    </p:bg>
    <p:spTree>
      <p:nvGrpSpPr>
        <p:cNvPr id="1" name=""/>
        <p:cNvGrpSpPr/>
        <p:nvPr/>
      </p:nvGrpSpPr>
      <p:grpSpPr>
        <a:xfrm>
          <a:off x="0" y="0"/>
          <a:ext cx="0" cy="0"/>
          <a:chOff x="0" y="0"/>
          <a:chExt cx="0" cy="0"/>
        </a:xfrm>
      </p:grpSpPr>
      <p:sp>
        <p:nvSpPr>
          <p:cNvPr id="15" name="Platshållare för bild 14"/>
          <p:cNvSpPr>
            <a:spLocks noGrp="1"/>
          </p:cNvSpPr>
          <p:nvPr>
            <p:ph type="pic" sz="quarter" idx="10" hasCustomPrompt="1"/>
          </p:nvPr>
        </p:nvSpPr>
        <p:spPr>
          <a:xfrm>
            <a:off x="0" y="1710813"/>
            <a:ext cx="9976757" cy="5147186"/>
          </a:xfrm>
          <a:prstGeom prst="rtTriangl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a:t>För att lägga till en bild, klicka på ikonen ovan. </a:t>
            </a:r>
            <a:br>
              <a:rPr lang="sv-SE" dirty="0"/>
            </a:br>
            <a:r>
              <a:rPr lang="sv-SE" dirty="0"/>
              <a:t>För att byta bild, markera bilden och klicka backspace /backstegstangenten och välj sedan en ny bild genom att klicka på ikonen.</a:t>
            </a:r>
          </a:p>
          <a:p>
            <a:pPr lvl="0"/>
            <a:endParaRPr lang="sv-SE" dirty="0"/>
          </a:p>
        </p:txBody>
      </p:sp>
      <p:sp>
        <p:nvSpPr>
          <p:cNvPr id="19" name="Rubrik 1"/>
          <p:cNvSpPr>
            <a:spLocks noGrp="1"/>
          </p:cNvSpPr>
          <p:nvPr>
            <p:ph type="title"/>
          </p:nvPr>
        </p:nvSpPr>
        <p:spPr>
          <a:xfrm>
            <a:off x="4572000" y="1222208"/>
            <a:ext cx="7212013" cy="1635292"/>
          </a:xfrm>
        </p:spPr>
        <p:txBody>
          <a:bodyPr>
            <a:noAutofit/>
          </a:bodyPr>
          <a:lstStyle>
            <a:lvl1pPr algn="r">
              <a:defRPr sz="4800"/>
            </a:lvl1pPr>
          </a:lstStyle>
          <a:p>
            <a:r>
              <a:rPr lang="sv-SE" dirty="0"/>
              <a:t>Klicka här för att ändra format</a:t>
            </a:r>
          </a:p>
        </p:txBody>
      </p:sp>
      <p:sp>
        <p:nvSpPr>
          <p:cNvPr id="20" name="Underrubrik 2"/>
          <p:cNvSpPr>
            <a:spLocks noGrp="1"/>
          </p:cNvSpPr>
          <p:nvPr>
            <p:ph type="subTitle" idx="1"/>
          </p:nvPr>
        </p:nvSpPr>
        <p:spPr>
          <a:xfrm>
            <a:off x="6563033" y="3069771"/>
            <a:ext cx="5220980" cy="1605468"/>
          </a:xfrm>
        </p:spPr>
        <p:txBody>
          <a:bodyPr>
            <a:normAutofit/>
          </a:bodyPr>
          <a:lstStyle>
            <a:lvl1pPr marL="0" indent="0" algn="r">
              <a:lnSpc>
                <a:spcPts val="2400"/>
              </a:lnSpc>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format på underrubrik i bakgrunden</a:t>
            </a:r>
          </a:p>
        </p:txBody>
      </p:sp>
    </p:spTree>
    <p:extLst>
      <p:ext uri="{BB962C8B-B14F-4D97-AF65-F5344CB8AC3E}">
        <p14:creationId xmlns:p14="http://schemas.microsoft.com/office/powerpoint/2010/main" val="310727656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ldbakgrun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Tree>
    <p:extLst>
      <p:ext uri="{BB962C8B-B14F-4D97-AF65-F5344CB8AC3E}">
        <p14:creationId xmlns:p14="http://schemas.microsoft.com/office/powerpoint/2010/main" val="38799305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ildbakgrund med symbo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3" cstate="screen">
            <a:alphaModFix amt="49000"/>
            <a:extLst>
              <a:ext uri="{28A0092B-C50C-407E-A947-70E740481C1C}">
                <a14:useLocalDpi xmlns:a14="http://schemas.microsoft.com/office/drawing/2010/main"/>
              </a:ext>
            </a:extLst>
          </a:blip>
          <a:stretch>
            <a:fillRect/>
          </a:stretch>
        </p:blipFill>
        <p:spPr>
          <a:xfrm>
            <a:off x="-9636982" y="-8800482"/>
            <a:ext cx="31399701" cy="22188625"/>
          </a:xfrm>
          <a:prstGeom prst="rect">
            <a:avLst/>
          </a:prstGeom>
        </p:spPr>
      </p:pic>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Tree>
    <p:extLst>
      <p:ext uri="{BB962C8B-B14F-4D97-AF65-F5344CB8AC3E}">
        <p14:creationId xmlns:p14="http://schemas.microsoft.com/office/powerpoint/2010/main" val="303487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jusblå 2 spalt">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en-US"/>
              <a:t>Click to edit Master title style</a:t>
            </a:r>
            <a:endParaRPr lang="sv-SE" dirty="0"/>
          </a:p>
        </p:txBody>
      </p:sp>
      <p:sp>
        <p:nvSpPr>
          <p:cNvPr id="10" name="Platshållare för text 9"/>
          <p:cNvSpPr>
            <a:spLocks noGrp="1"/>
          </p:cNvSpPr>
          <p:nvPr>
            <p:ph type="body" sz="quarter" idx="10"/>
          </p:nvPr>
        </p:nvSpPr>
        <p:spPr>
          <a:xfrm>
            <a:off x="2424113" y="2332038"/>
            <a:ext cx="3406775" cy="2897187"/>
          </a:xfrm>
        </p:spPr>
        <p:txBody>
          <a:bodyPr/>
          <a:lstStyle>
            <a:lvl1pPr>
              <a:lnSpc>
                <a:spcPct val="110000"/>
              </a:lnSpc>
              <a:defRPr sz="1600">
                <a:solidFill>
                  <a:schemeClr val="tx1">
                    <a:lumMod val="65000"/>
                    <a:lumOff val="35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
        <p:nvSpPr>
          <p:cNvPr id="11" name="Platshållare för text 9"/>
          <p:cNvSpPr>
            <a:spLocks noGrp="1"/>
          </p:cNvSpPr>
          <p:nvPr>
            <p:ph type="body" sz="quarter" idx="11"/>
          </p:nvPr>
        </p:nvSpPr>
        <p:spPr>
          <a:xfrm>
            <a:off x="6361113" y="2332038"/>
            <a:ext cx="3406775" cy="2897187"/>
          </a:xfrm>
        </p:spPr>
        <p:txBody>
          <a:bodyPr/>
          <a:lstStyle>
            <a:lvl1pPr>
              <a:lnSpc>
                <a:spcPct val="110000"/>
              </a:lnSpc>
              <a:defRPr sz="16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dirty="0"/>
          </a:p>
        </p:txBody>
      </p:sp>
    </p:spTree>
    <p:extLst>
      <p:ext uri="{BB962C8B-B14F-4D97-AF65-F5344CB8AC3E}">
        <p14:creationId xmlns:p14="http://schemas.microsoft.com/office/powerpoint/2010/main" val="1586899276"/>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ildbakgrund med cita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
        <p:nvSpPr>
          <p:cNvPr id="3" name="Platshållare för text 2"/>
          <p:cNvSpPr>
            <a:spLocks noGrp="1"/>
          </p:cNvSpPr>
          <p:nvPr>
            <p:ph type="body" sz="quarter" idx="11"/>
          </p:nvPr>
        </p:nvSpPr>
        <p:spPr>
          <a:xfrm>
            <a:off x="1029381" y="3069091"/>
            <a:ext cx="6203950" cy="1649866"/>
          </a:xfrm>
          <a:solidFill>
            <a:schemeClr val="accent1"/>
          </a:solidFill>
        </p:spPr>
        <p:txBody>
          <a:bodyPr lIns="432000" tIns="432000" rIns="432000" bIns="432000">
            <a:normAutofit/>
          </a:bodyPr>
          <a:lstStyle>
            <a:lvl1pPr>
              <a:defRPr sz="2800" b="1">
                <a:latin typeface="+mj-lt"/>
              </a:defRPr>
            </a:lvl1pPr>
          </a:lstStyle>
          <a:p>
            <a:pPr lvl="0"/>
            <a:r>
              <a:rPr lang="sv-SE" dirty="0"/>
              <a:t>Klicka här för att ändra format </a:t>
            </a:r>
            <a:r>
              <a:rPr lang="sv-SE"/>
              <a:t>på bakgrundstexten</a:t>
            </a:r>
          </a:p>
        </p:txBody>
      </p:sp>
    </p:spTree>
    <p:extLst>
      <p:ext uri="{BB962C8B-B14F-4D97-AF65-F5344CB8AC3E}">
        <p14:creationId xmlns:p14="http://schemas.microsoft.com/office/powerpoint/2010/main" val="39740326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ldbakgrund med citat och kapitelrubrik">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7" name="Platshållare för text 6"/>
          <p:cNvSpPr>
            <a:spLocks noGrp="1"/>
          </p:cNvSpPr>
          <p:nvPr>
            <p:ph type="body" sz="quarter" idx="10" hasCustomPrompt="1"/>
          </p:nvPr>
        </p:nvSpPr>
        <p:spPr>
          <a:xfrm>
            <a:off x="2840945" y="70552"/>
            <a:ext cx="5976484" cy="70711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1400"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a:t>Ändra färg på kapitelrutan genom att markera den och välj Figurformat &gt; Fyllning för figur. Välj en av Svensk Simidrotts profilfärger.</a:t>
            </a:r>
            <a:br>
              <a:rPr lang="sv-SE" dirty="0"/>
            </a:br>
            <a:r>
              <a:rPr lang="sv-SE" dirty="0"/>
              <a:t>OBS! Denna text syns ej i den färdiga presentationen.</a:t>
            </a:r>
          </a:p>
          <a:p>
            <a:pPr lvl="0"/>
            <a:endParaRPr lang="sv-SE" dirty="0"/>
          </a:p>
        </p:txBody>
      </p:sp>
      <p:sp>
        <p:nvSpPr>
          <p:cNvPr id="3" name="Platshållare för text 2"/>
          <p:cNvSpPr>
            <a:spLocks noGrp="1"/>
          </p:cNvSpPr>
          <p:nvPr>
            <p:ph type="body" sz="quarter" idx="11" hasCustomPrompt="1"/>
          </p:nvPr>
        </p:nvSpPr>
        <p:spPr>
          <a:xfrm>
            <a:off x="407988" y="0"/>
            <a:ext cx="2269898" cy="549275"/>
          </a:xfrm>
          <a:solidFill>
            <a:schemeClr val="accent5"/>
          </a:solidFill>
        </p:spPr>
        <p:txBody>
          <a:bodyPr lIns="144000" tIns="144000" rIns="144000" bIns="144000">
            <a:normAutofit/>
          </a:bodyPr>
          <a:lstStyle>
            <a:lvl1pPr algn="ctr">
              <a:defRPr sz="1800" b="1" i="0" baseline="0">
                <a:latin typeface="Century Gothic" charset="0"/>
                <a:ea typeface="Century Gothic" charset="0"/>
                <a:cs typeface="Century Gothic" charset="0"/>
              </a:defRPr>
            </a:lvl1pPr>
          </a:lstStyle>
          <a:p>
            <a:pPr lvl="0"/>
            <a:r>
              <a:rPr lang="sv-SE" dirty="0"/>
              <a:t>Kapitelrubrik</a:t>
            </a:r>
          </a:p>
        </p:txBody>
      </p:sp>
      <p:sp>
        <p:nvSpPr>
          <p:cNvPr id="4" name="Rubrik 3"/>
          <p:cNvSpPr>
            <a:spLocks noGrp="1"/>
          </p:cNvSpPr>
          <p:nvPr>
            <p:ph type="title"/>
          </p:nvPr>
        </p:nvSpPr>
        <p:spPr>
          <a:xfrm>
            <a:off x="407988" y="1367746"/>
            <a:ext cx="7343775" cy="798512"/>
          </a:xfrm>
        </p:spPr>
        <p:txBody>
          <a:bodyPr/>
          <a:lstStyle/>
          <a:p>
            <a:r>
              <a:rPr lang="sv-SE"/>
              <a:t>Klicka här för att ändra format</a:t>
            </a:r>
          </a:p>
        </p:txBody>
      </p:sp>
      <p:sp>
        <p:nvSpPr>
          <p:cNvPr id="5" name="Platshållare för text 6"/>
          <p:cNvSpPr>
            <a:spLocks noGrp="1"/>
          </p:cNvSpPr>
          <p:nvPr>
            <p:ph type="body" sz="quarter" idx="12" hasCustomPrompt="1"/>
          </p:nvPr>
        </p:nvSpPr>
        <p:spPr>
          <a:xfrm>
            <a:off x="407988" y="5784667"/>
            <a:ext cx="4794372" cy="668521"/>
          </a:xfrm>
        </p:spPr>
        <p:txBody>
          <a:bodyPr>
            <a:normAutofit/>
          </a:bodyPr>
          <a:lstStyle>
            <a:lvl1pPr marL="0" indent="0">
              <a:buNone/>
              <a:defRPr sz="1400" baseline="0"/>
            </a:lvl1pPr>
          </a:lstStyle>
          <a:p>
            <a:pPr lvl="0"/>
            <a:r>
              <a:rPr lang="sv-SE" dirty="0"/>
              <a:t>Om du vill ändra bakgrundsbild, högerklicka på bakgrunden och välj ”Formatera bakgrund”. OBS! Denna text syns ej i den färdiga presentationen.</a:t>
            </a:r>
          </a:p>
        </p:txBody>
      </p:sp>
    </p:spTree>
    <p:extLst>
      <p:ext uri="{BB962C8B-B14F-4D97-AF65-F5344CB8AC3E}">
        <p14:creationId xmlns:p14="http://schemas.microsoft.com/office/powerpoint/2010/main" val="27558522"/>
      </p:ext>
    </p:extLst>
  </p:cSld>
  <p:clrMapOvr>
    <a:masterClrMapping/>
  </p:clrMapOvr>
  <p:extLst>
    <p:ext uri="{DCECCB84-F9BA-43D5-87BE-67443E8EF086}">
      <p15:sldGuideLst xmlns:p15="http://schemas.microsoft.com/office/powerpoint/2012/main">
        <p15:guide id="1" orient="horz" pos="34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914401" y="1122363"/>
            <a:ext cx="10363200" cy="2387600"/>
          </a:xfrm>
        </p:spPr>
        <p:txBody>
          <a:bodyPr anchor="b"/>
          <a:lstStyle>
            <a:lvl1pPr algn="ctr">
              <a:defRPr sz="6000"/>
            </a:lvl1pPr>
          </a:lstStyle>
          <a:p>
            <a:r>
              <a:rPr lang="sv-SE"/>
              <a:t>Klicka här för att ändra format</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400"/>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sv-SE"/>
              <a:t>Klicka om du vill redigera mall för underrubrikformat</a:t>
            </a:r>
            <a:endParaRPr lang="en-US" dirty="0"/>
          </a:p>
        </p:txBody>
      </p:sp>
      <p:sp>
        <p:nvSpPr>
          <p:cNvPr id="4" name="Date Placeholder 3"/>
          <p:cNvSpPr>
            <a:spLocks noGrp="1"/>
          </p:cNvSpPr>
          <p:nvPr>
            <p:ph type="dt" sz="half" idx="10"/>
          </p:nvPr>
        </p:nvSpPr>
        <p:spPr/>
        <p:txBody>
          <a:bodyPr/>
          <a:lstStyle/>
          <a:p>
            <a:fld id="{677CA089-F0CE-4347-B6FE-B0CEEC487A31}" type="datetimeFigureOut">
              <a:rPr lang="sv-SE" smtClean="0"/>
              <a:t>2024-05-06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34016237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677CA089-F0CE-4347-B6FE-B0CEEC487A31}" type="datetimeFigureOut">
              <a:rPr lang="sv-SE" smtClean="0"/>
              <a:t>2024-05-06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1803468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sv-SE"/>
              <a:t>Klicka här för att ändra format</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3" indent="0">
              <a:buNone/>
              <a:defRPr sz="2000">
                <a:solidFill>
                  <a:schemeClr val="tx1">
                    <a:tint val="75000"/>
                  </a:schemeClr>
                </a:solidFill>
              </a:defRPr>
            </a:lvl2pPr>
            <a:lvl3pPr marL="914406" indent="0">
              <a:buNone/>
              <a:defRPr sz="1800">
                <a:solidFill>
                  <a:schemeClr val="tx1">
                    <a:tint val="75000"/>
                  </a:schemeClr>
                </a:solidFill>
              </a:defRPr>
            </a:lvl3pPr>
            <a:lvl4pPr marL="1371609" indent="0">
              <a:buNone/>
              <a:defRPr sz="1600">
                <a:solidFill>
                  <a:schemeClr val="tx1">
                    <a:tint val="75000"/>
                  </a:schemeClr>
                </a:solidFill>
              </a:defRPr>
            </a:lvl4pPr>
            <a:lvl5pPr marL="1828812" indent="0">
              <a:buNone/>
              <a:defRPr sz="1600">
                <a:solidFill>
                  <a:schemeClr val="tx1">
                    <a:tint val="75000"/>
                  </a:schemeClr>
                </a:solidFill>
              </a:defRPr>
            </a:lvl5pPr>
            <a:lvl6pPr marL="2286015" indent="0">
              <a:buNone/>
              <a:defRPr sz="1600">
                <a:solidFill>
                  <a:schemeClr val="tx1">
                    <a:tint val="75000"/>
                  </a:schemeClr>
                </a:solidFill>
              </a:defRPr>
            </a:lvl6pPr>
            <a:lvl7pPr marL="2743218" indent="0">
              <a:buNone/>
              <a:defRPr sz="1600">
                <a:solidFill>
                  <a:schemeClr val="tx1">
                    <a:tint val="75000"/>
                  </a:schemeClr>
                </a:solidFill>
              </a:defRPr>
            </a:lvl7pPr>
            <a:lvl8pPr marL="3200421" indent="0">
              <a:buNone/>
              <a:defRPr sz="1600">
                <a:solidFill>
                  <a:schemeClr val="tx1">
                    <a:tint val="75000"/>
                  </a:schemeClr>
                </a:solidFill>
              </a:defRPr>
            </a:lvl8pPr>
            <a:lvl9pPr marL="3657624" indent="0">
              <a:buNone/>
              <a:defRPr sz="16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677CA089-F0CE-4347-B6FE-B0CEEC487A31}" type="datetimeFigureOut">
              <a:rPr lang="sv-SE" smtClean="0"/>
              <a:t>2024-05-06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36123774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838200" y="1825625"/>
            <a:ext cx="5181601"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1"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677CA089-F0CE-4347-B6FE-B0CEEC487A31}" type="datetimeFigureOut">
              <a:rPr lang="sv-SE" smtClean="0"/>
              <a:t>2024-05-06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14036380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600" cy="1325563"/>
          </a:xfrm>
        </p:spPr>
        <p:txBody>
          <a:bodyPr/>
          <a:lstStyle/>
          <a:p>
            <a:r>
              <a:rPr lang="sv-SE"/>
              <a:t>Klicka här för att ändra format</a:t>
            </a:r>
            <a:endParaRPr lang="en-US" dirty="0"/>
          </a:p>
        </p:txBody>
      </p:sp>
      <p:sp>
        <p:nvSpPr>
          <p:cNvPr id="3" name="Text Placeholder 2"/>
          <p:cNvSpPr>
            <a:spLocks noGrp="1"/>
          </p:cNvSpPr>
          <p:nvPr>
            <p:ph type="body" idx="1"/>
          </p:nvPr>
        </p:nvSpPr>
        <p:spPr>
          <a:xfrm>
            <a:off x="839790" y="1681163"/>
            <a:ext cx="5157786" cy="823912"/>
          </a:xfrm>
        </p:spPr>
        <p:txBody>
          <a:bodyPr anchor="b"/>
          <a:lstStyle>
            <a:lvl1pPr marL="0" indent="0">
              <a:buNone/>
              <a:defRPr sz="2400" b="1"/>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lvl="0"/>
            <a:r>
              <a:rPr lang="sv-SE"/>
              <a:t>Redigera format för bakgrundstext</a:t>
            </a:r>
          </a:p>
        </p:txBody>
      </p:sp>
      <p:sp>
        <p:nvSpPr>
          <p:cNvPr id="4" name="Content Placeholder 3"/>
          <p:cNvSpPr>
            <a:spLocks noGrp="1"/>
          </p:cNvSpPr>
          <p:nvPr>
            <p:ph sz="half" idx="2"/>
          </p:nvPr>
        </p:nvSpPr>
        <p:spPr>
          <a:xfrm>
            <a:off x="839790" y="2505075"/>
            <a:ext cx="5157786"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172201"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677CA089-F0CE-4347-B6FE-B0CEEC487A31}" type="datetimeFigureOut">
              <a:rPr lang="sv-SE" smtClean="0"/>
              <a:t>2024-05-06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1539139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677CA089-F0CE-4347-B6FE-B0CEEC487A31}" type="datetimeFigureOut">
              <a:rPr lang="sv-SE" smtClean="0"/>
              <a:t>2024-05-06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42908223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7CA089-F0CE-4347-B6FE-B0CEEC487A31}" type="datetimeFigureOut">
              <a:rPr lang="sv-SE" smtClean="0"/>
              <a:t>2024-05-06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40865039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3" indent="0">
              <a:buNone/>
              <a:defRPr sz="1400"/>
            </a:lvl2pPr>
            <a:lvl3pPr marL="914406" indent="0">
              <a:buNone/>
              <a:defRPr sz="1200"/>
            </a:lvl3pPr>
            <a:lvl4pPr marL="1371609"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4"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677CA089-F0CE-4347-B6FE-B0CEEC487A31}" type="datetimeFigureOut">
              <a:rPr lang="sv-SE" smtClean="0"/>
              <a:t>2024-05-06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3542734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t figur">
    <p:spTree>
      <p:nvGrpSpPr>
        <p:cNvPr id="1" name=""/>
        <p:cNvGrpSpPr/>
        <p:nvPr/>
      </p:nvGrpSpPr>
      <p:grpSpPr>
        <a:xfrm>
          <a:off x="0" y="0"/>
          <a:ext cx="0" cy="0"/>
          <a:chOff x="0" y="0"/>
          <a:chExt cx="0" cy="0"/>
        </a:xfrm>
      </p:grpSpPr>
      <p:sp>
        <p:nvSpPr>
          <p:cNvPr id="2" name="Rubrik 1"/>
          <p:cNvSpPr>
            <a:spLocks noGrp="1"/>
          </p:cNvSpPr>
          <p:nvPr>
            <p:ph type="ctrTitle"/>
          </p:nvPr>
        </p:nvSpPr>
        <p:spPr>
          <a:xfrm>
            <a:off x="874714" y="873126"/>
            <a:ext cx="9074150" cy="531132"/>
          </a:xfrm>
        </p:spPr>
        <p:txBody>
          <a:bodyPr lIns="0" rIns="90000" anchor="b">
            <a:normAutofit/>
          </a:bodyPr>
          <a:lstStyle>
            <a:lvl1pPr algn="l">
              <a:defRPr sz="3600" b="1" i="0">
                <a:latin typeface="Century Gothic" charset="0"/>
                <a:ea typeface="Century Gothic" charset="0"/>
                <a:cs typeface="Century Gothic" charset="0"/>
              </a:defRPr>
            </a:lvl1pPr>
          </a:lstStyle>
          <a:p>
            <a:r>
              <a:rPr lang="en-US"/>
              <a:t>Click to edit Master title style</a:t>
            </a:r>
            <a:endParaRPr lang="sv-SE" dirty="0"/>
          </a:p>
        </p:txBody>
      </p:sp>
      <p:sp>
        <p:nvSpPr>
          <p:cNvPr id="3" name="Underrubrik 2"/>
          <p:cNvSpPr>
            <a:spLocks noGrp="1"/>
          </p:cNvSpPr>
          <p:nvPr>
            <p:ph type="subTitle" idx="1" hasCustomPrompt="1"/>
          </p:nvPr>
        </p:nvSpPr>
        <p:spPr>
          <a:xfrm>
            <a:off x="874714" y="1404257"/>
            <a:ext cx="9074150" cy="531133"/>
          </a:xfrm>
        </p:spPr>
        <p:txBody>
          <a:bodyPr lIns="0" rIns="90000">
            <a:normAutofit/>
          </a:bodyPr>
          <a:lstStyle>
            <a:lvl1pPr marL="0" indent="0" algn="l">
              <a:lnSpc>
                <a:spcPts val="2400"/>
              </a:lnSpc>
              <a:buNone/>
              <a:defRPr sz="1600" b="1">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
        <p:nvSpPr>
          <p:cNvPr id="9" name="Platshållare för bild 8"/>
          <p:cNvSpPr>
            <a:spLocks noGrp="1"/>
          </p:cNvSpPr>
          <p:nvPr>
            <p:ph type="pic" sz="quarter" idx="10" hasCustomPrompt="1"/>
          </p:nvPr>
        </p:nvSpPr>
        <p:spPr>
          <a:xfrm>
            <a:off x="874713" y="1935390"/>
            <a:ext cx="9074149" cy="4517798"/>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Använd denna bildruta för att lägga in figurer och grafiska objekt som inte ska vara utfallande. </a:t>
            </a:r>
            <a:br>
              <a:rPr lang="sv-SE" dirty="0"/>
            </a:br>
            <a:r>
              <a:rPr lang="sv-SE" dirty="0"/>
              <a:t>För att byta bild, markera bilden och klicka backspace/backstegstangenten och välj sedan en ny bild genom att klicka på ikonen.</a:t>
            </a:r>
          </a:p>
          <a:p>
            <a:endParaRPr lang="sv-SE" dirty="0"/>
          </a:p>
        </p:txBody>
      </p:sp>
    </p:spTree>
    <p:extLst>
      <p:ext uri="{BB962C8B-B14F-4D97-AF65-F5344CB8AC3E}">
        <p14:creationId xmlns:p14="http://schemas.microsoft.com/office/powerpoint/2010/main" val="1826444092"/>
      </p:ext>
    </p:extLst>
  </p:cSld>
  <p:clrMapOvr>
    <a:masterClrMapping/>
  </p:clrMapOvr>
  <p:extLst>
    <p:ext uri="{DCECCB84-F9BA-43D5-87BE-67443E8EF086}">
      <p15:sldGuideLst xmlns:p15="http://schemas.microsoft.com/office/powerpoint/2012/main">
        <p15:guide id="1" pos="551">
          <p15:clr>
            <a:srgbClr val="FBAE40"/>
          </p15:clr>
        </p15:guide>
        <p15:guide id="2" pos="6267">
          <p15:clr>
            <a:srgbClr val="FBAE40"/>
          </p15:clr>
        </p15:guide>
        <p15:guide id="3" orient="horz" pos="550">
          <p15:clr>
            <a:srgbClr val="FBAE40"/>
          </p15:clr>
        </p15:guide>
        <p15:guide id="4" orient="horz" pos="377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3" indent="0">
              <a:buNone/>
              <a:defRPr sz="2800"/>
            </a:lvl2pPr>
            <a:lvl3pPr marL="914406" indent="0">
              <a:buNone/>
              <a:defRPr sz="2400"/>
            </a:lvl3pPr>
            <a:lvl4pPr marL="1371609" indent="0">
              <a:buNone/>
              <a:defRPr sz="2000"/>
            </a:lvl4pPr>
            <a:lvl5pPr marL="1828812" indent="0">
              <a:buNone/>
              <a:defRPr sz="2000"/>
            </a:lvl5pPr>
            <a:lvl6pPr marL="2286015" indent="0">
              <a:buNone/>
              <a:defRPr sz="2000"/>
            </a:lvl6pPr>
            <a:lvl7pPr marL="2743218" indent="0">
              <a:buNone/>
              <a:defRPr sz="2000"/>
            </a:lvl7pPr>
            <a:lvl8pPr marL="3200421" indent="0">
              <a:buNone/>
              <a:defRPr sz="2000"/>
            </a:lvl8pPr>
            <a:lvl9pPr marL="3657624"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3" indent="0">
              <a:buNone/>
              <a:defRPr sz="1400"/>
            </a:lvl2pPr>
            <a:lvl3pPr marL="914406" indent="0">
              <a:buNone/>
              <a:defRPr sz="1200"/>
            </a:lvl3pPr>
            <a:lvl4pPr marL="1371609"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4"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677CA089-F0CE-4347-B6FE-B0CEEC487A31}" type="datetimeFigureOut">
              <a:rPr lang="sv-SE" smtClean="0"/>
              <a:t>2024-05-06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6770448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677CA089-F0CE-4347-B6FE-B0CEEC487A31}" type="datetimeFigureOut">
              <a:rPr lang="sv-SE" smtClean="0"/>
              <a:t>2024-05-06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7019220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838202" y="365126"/>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677CA089-F0CE-4347-B6FE-B0CEEC487A31}" type="datetimeFigureOut">
              <a:rPr lang="sv-SE" smtClean="0"/>
              <a:t>2024-05-06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197EBDC-2703-40C8-90C3-5C35D41061BE}" type="slidenum">
              <a:rPr lang="sv-SE" smtClean="0"/>
              <a:t>‹#›</a:t>
            </a:fld>
            <a:endParaRPr lang="sv-SE"/>
          </a:p>
        </p:txBody>
      </p:sp>
    </p:spTree>
    <p:extLst>
      <p:ext uri="{BB962C8B-B14F-4D97-AF65-F5344CB8AC3E}">
        <p14:creationId xmlns:p14="http://schemas.microsoft.com/office/powerpoint/2010/main" val="35926974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Vit tom sida">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49272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Vit 1 spalt">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a:t>Klicka här för att ändra mall för rubrikformat</a:t>
            </a:r>
            <a:endParaRPr lang="sv-SE" dirty="0"/>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3036853380"/>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jusblå 1 spalt">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a:t>Klicka här för att ändra mall för rubrikformat</a:t>
            </a:r>
            <a:endParaRPr lang="sv-SE" dirty="0"/>
          </a:p>
        </p:txBody>
      </p:sp>
      <p:sp>
        <p:nvSpPr>
          <p:cNvPr id="3" name="Underrubrik 2"/>
          <p:cNvSpPr>
            <a:spLocks noGrp="1"/>
          </p:cNvSpPr>
          <p:nvPr>
            <p:ph type="subTitle" idx="1" hasCustomPrompt="1"/>
          </p:nvPr>
        </p:nvSpPr>
        <p:spPr>
          <a:xfrm>
            <a:off x="2424113" y="2293831"/>
            <a:ext cx="7343775" cy="293539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Tree>
    <p:extLst>
      <p:ext uri="{BB962C8B-B14F-4D97-AF65-F5344CB8AC3E}">
        <p14:creationId xmlns:p14="http://schemas.microsoft.com/office/powerpoint/2010/main" val="291635201"/>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it 2 spalt">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a:t>Klicka här för att ändra mall för rubrikformat</a:t>
            </a:r>
            <a:endParaRPr lang="sv-SE" dirty="0"/>
          </a:p>
        </p:txBody>
      </p:sp>
      <p:sp>
        <p:nvSpPr>
          <p:cNvPr id="10" name="Platshållare för text 9"/>
          <p:cNvSpPr>
            <a:spLocks noGrp="1"/>
          </p:cNvSpPr>
          <p:nvPr>
            <p:ph type="body" sz="quarter" idx="10"/>
          </p:nvPr>
        </p:nvSpPr>
        <p:spPr>
          <a:xfrm>
            <a:off x="2424113" y="2332038"/>
            <a:ext cx="3406775" cy="2897187"/>
          </a:xfrm>
        </p:spPr>
        <p:txBody>
          <a:bodyPr/>
          <a:lstStyle>
            <a:lvl1pPr>
              <a:lnSpc>
                <a:spcPct val="110000"/>
              </a:lnSpc>
              <a:defRPr sz="1600">
                <a:solidFill>
                  <a:schemeClr val="tx1">
                    <a:lumMod val="65000"/>
                    <a:lumOff val="35000"/>
                  </a:schemeClr>
                </a:solidFill>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text 9"/>
          <p:cNvSpPr>
            <a:spLocks noGrp="1"/>
          </p:cNvSpPr>
          <p:nvPr>
            <p:ph type="body" sz="quarter" idx="11"/>
          </p:nvPr>
        </p:nvSpPr>
        <p:spPr>
          <a:xfrm>
            <a:off x="6361113" y="2332038"/>
            <a:ext cx="3406775" cy="2897187"/>
          </a:xfrm>
        </p:spPr>
        <p:txBody>
          <a:bodyPr/>
          <a:lstStyle>
            <a:lvl1pPr>
              <a:lnSpc>
                <a:spcPct val="110000"/>
              </a:lnSpc>
              <a:defRPr sz="1600"/>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035517507"/>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jusblå 2 spalt">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2424113" y="1449388"/>
            <a:ext cx="7343775" cy="731837"/>
          </a:xfrm>
        </p:spPr>
        <p:txBody>
          <a:bodyPr anchor="b">
            <a:normAutofit/>
          </a:bodyPr>
          <a:lstStyle>
            <a:lvl1pPr algn="l">
              <a:defRPr sz="3600" b="1" i="0">
                <a:latin typeface="Century Gothic" charset="0"/>
                <a:ea typeface="Century Gothic" charset="0"/>
                <a:cs typeface="Century Gothic" charset="0"/>
              </a:defRPr>
            </a:lvl1pPr>
          </a:lstStyle>
          <a:p>
            <a:r>
              <a:rPr lang="sv-SE"/>
              <a:t>Klicka här för att ändra mall för rubrikformat</a:t>
            </a:r>
            <a:endParaRPr lang="sv-SE" dirty="0"/>
          </a:p>
        </p:txBody>
      </p:sp>
      <p:sp>
        <p:nvSpPr>
          <p:cNvPr id="10" name="Platshållare för text 9"/>
          <p:cNvSpPr>
            <a:spLocks noGrp="1"/>
          </p:cNvSpPr>
          <p:nvPr>
            <p:ph type="body" sz="quarter" idx="10"/>
          </p:nvPr>
        </p:nvSpPr>
        <p:spPr>
          <a:xfrm>
            <a:off x="2424113" y="2332038"/>
            <a:ext cx="3406775" cy="2897187"/>
          </a:xfrm>
        </p:spPr>
        <p:txBody>
          <a:bodyPr/>
          <a:lstStyle>
            <a:lvl1pPr>
              <a:lnSpc>
                <a:spcPct val="110000"/>
              </a:lnSpc>
              <a:defRPr sz="1600">
                <a:solidFill>
                  <a:schemeClr val="tx1">
                    <a:lumMod val="65000"/>
                    <a:lumOff val="35000"/>
                  </a:schemeClr>
                </a:solidFill>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1" name="Platshållare för text 9"/>
          <p:cNvSpPr>
            <a:spLocks noGrp="1"/>
          </p:cNvSpPr>
          <p:nvPr>
            <p:ph type="body" sz="quarter" idx="11"/>
          </p:nvPr>
        </p:nvSpPr>
        <p:spPr>
          <a:xfrm>
            <a:off x="6361113" y="2332038"/>
            <a:ext cx="3406775" cy="2897187"/>
          </a:xfrm>
        </p:spPr>
        <p:txBody>
          <a:bodyPr/>
          <a:lstStyle>
            <a:lvl1pPr>
              <a:lnSpc>
                <a:spcPct val="110000"/>
              </a:lnSpc>
              <a:defRPr sz="1600"/>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78161059"/>
      </p:ext>
    </p:extLst>
  </p:cSld>
  <p:clrMapOvr>
    <a:masterClrMapping/>
  </p:clrMapOvr>
  <p:extLst>
    <p:ext uri="{DCECCB84-F9BA-43D5-87BE-67443E8EF086}">
      <p15:sldGuideLst xmlns:p15="http://schemas.microsoft.com/office/powerpoint/2012/main">
        <p15:guide id="1" pos="1527">
          <p15:clr>
            <a:srgbClr val="FBAE40"/>
          </p15:clr>
        </p15:guide>
        <p15:guide id="2" pos="6153">
          <p15:clr>
            <a:srgbClr val="FBAE40"/>
          </p15:clr>
        </p15:guide>
        <p15:guide id="3" orient="horz" pos="913">
          <p15:clr>
            <a:srgbClr val="FBAE40"/>
          </p15:clr>
        </p15:guide>
        <p15:guide id="4" orient="horz" pos="329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t figur">
    <p:spTree>
      <p:nvGrpSpPr>
        <p:cNvPr id="1" name=""/>
        <p:cNvGrpSpPr/>
        <p:nvPr/>
      </p:nvGrpSpPr>
      <p:grpSpPr>
        <a:xfrm>
          <a:off x="0" y="0"/>
          <a:ext cx="0" cy="0"/>
          <a:chOff x="0" y="0"/>
          <a:chExt cx="0" cy="0"/>
        </a:xfrm>
      </p:grpSpPr>
      <p:sp>
        <p:nvSpPr>
          <p:cNvPr id="2" name="Rubrik 1"/>
          <p:cNvSpPr>
            <a:spLocks noGrp="1"/>
          </p:cNvSpPr>
          <p:nvPr>
            <p:ph type="ctrTitle"/>
          </p:nvPr>
        </p:nvSpPr>
        <p:spPr>
          <a:xfrm>
            <a:off x="874714" y="873126"/>
            <a:ext cx="9074150" cy="531132"/>
          </a:xfrm>
        </p:spPr>
        <p:txBody>
          <a:bodyPr lIns="0" rIns="90000" anchor="b">
            <a:normAutofit/>
          </a:bodyPr>
          <a:lstStyle>
            <a:lvl1pPr algn="l">
              <a:defRPr sz="3600" b="1" i="0">
                <a:latin typeface="Century Gothic" charset="0"/>
                <a:ea typeface="Century Gothic" charset="0"/>
                <a:cs typeface="Century Gothic" charset="0"/>
              </a:defRPr>
            </a:lvl1pPr>
          </a:lstStyle>
          <a:p>
            <a:r>
              <a:rPr lang="sv-SE"/>
              <a:t>Klicka här för att ändra mall för rubrikformat</a:t>
            </a:r>
            <a:endParaRPr lang="sv-SE" dirty="0"/>
          </a:p>
        </p:txBody>
      </p:sp>
      <p:sp>
        <p:nvSpPr>
          <p:cNvPr id="3" name="Underrubrik 2"/>
          <p:cNvSpPr>
            <a:spLocks noGrp="1"/>
          </p:cNvSpPr>
          <p:nvPr>
            <p:ph type="subTitle" idx="1" hasCustomPrompt="1"/>
          </p:nvPr>
        </p:nvSpPr>
        <p:spPr>
          <a:xfrm>
            <a:off x="874714" y="1404257"/>
            <a:ext cx="9074150" cy="531133"/>
          </a:xfrm>
        </p:spPr>
        <p:txBody>
          <a:bodyPr lIns="0" rIns="90000">
            <a:normAutofit/>
          </a:bodyPr>
          <a:lstStyle>
            <a:lvl1pPr marL="0" indent="0" algn="l">
              <a:lnSpc>
                <a:spcPts val="2400"/>
              </a:lnSpc>
              <a:buNone/>
              <a:defRPr sz="1600" b="1">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
        <p:nvSpPr>
          <p:cNvPr id="9" name="Platshållare för bild 8"/>
          <p:cNvSpPr>
            <a:spLocks noGrp="1"/>
          </p:cNvSpPr>
          <p:nvPr>
            <p:ph type="pic" sz="quarter" idx="10" hasCustomPrompt="1"/>
          </p:nvPr>
        </p:nvSpPr>
        <p:spPr>
          <a:xfrm>
            <a:off x="874713" y="1935390"/>
            <a:ext cx="9074149" cy="4517798"/>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Använd denna bildruta för att lägga in figurer och grafiska objekt som inte ska vara utfallande. </a:t>
            </a:r>
            <a:br>
              <a:rPr lang="sv-SE" dirty="0"/>
            </a:br>
            <a:r>
              <a:rPr lang="sv-SE" dirty="0"/>
              <a:t>För att byta bild, markera bilden och klicka backspace/backstegstangenten och välj sedan en ny bild genom att klicka på ikonen.</a:t>
            </a:r>
          </a:p>
          <a:p>
            <a:endParaRPr lang="sv-SE" dirty="0"/>
          </a:p>
        </p:txBody>
      </p:sp>
    </p:spTree>
    <p:extLst>
      <p:ext uri="{BB962C8B-B14F-4D97-AF65-F5344CB8AC3E}">
        <p14:creationId xmlns:p14="http://schemas.microsoft.com/office/powerpoint/2010/main" val="119793146"/>
      </p:ext>
    </p:extLst>
  </p:cSld>
  <p:clrMapOvr>
    <a:masterClrMapping/>
  </p:clrMapOvr>
  <p:extLst>
    <p:ext uri="{DCECCB84-F9BA-43D5-87BE-67443E8EF086}">
      <p15:sldGuideLst xmlns:p15="http://schemas.microsoft.com/office/powerpoint/2012/main">
        <p15:guide id="1" pos="551">
          <p15:clr>
            <a:srgbClr val="FBAE40"/>
          </p15:clr>
        </p15:guide>
        <p15:guide id="2" pos="6267">
          <p15:clr>
            <a:srgbClr val="FBAE40"/>
          </p15:clr>
        </p15:guide>
        <p15:guide id="3" orient="horz" pos="550">
          <p15:clr>
            <a:srgbClr val="FBAE40"/>
          </p15:clr>
        </p15:guide>
        <p15:guide id="4" orient="horz" pos="377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jusblå figur">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874714" y="873126"/>
            <a:ext cx="9074150" cy="531132"/>
          </a:xfrm>
        </p:spPr>
        <p:txBody>
          <a:bodyPr lIns="0" rIns="90000" anchor="b">
            <a:normAutofit/>
          </a:bodyPr>
          <a:lstStyle>
            <a:lvl1pPr algn="l">
              <a:defRPr sz="3600" b="1" i="0">
                <a:latin typeface="Century Gothic" charset="0"/>
                <a:ea typeface="Century Gothic" charset="0"/>
                <a:cs typeface="Century Gothic" charset="0"/>
              </a:defRPr>
            </a:lvl1pPr>
          </a:lstStyle>
          <a:p>
            <a:r>
              <a:rPr lang="sv-SE"/>
              <a:t>Klicka här för att ändra mall för rubrikformat</a:t>
            </a:r>
            <a:endParaRPr lang="sv-SE" dirty="0"/>
          </a:p>
        </p:txBody>
      </p:sp>
      <p:sp>
        <p:nvSpPr>
          <p:cNvPr id="3" name="Underrubrik 2"/>
          <p:cNvSpPr>
            <a:spLocks noGrp="1"/>
          </p:cNvSpPr>
          <p:nvPr>
            <p:ph type="subTitle" idx="1" hasCustomPrompt="1"/>
          </p:nvPr>
        </p:nvSpPr>
        <p:spPr>
          <a:xfrm>
            <a:off x="874714" y="1404257"/>
            <a:ext cx="9074150" cy="531133"/>
          </a:xfrm>
        </p:spPr>
        <p:txBody>
          <a:bodyPr lIns="0" rIns="90000">
            <a:normAutofit/>
          </a:bodyPr>
          <a:lstStyle>
            <a:lvl1pPr marL="0" indent="0" algn="l">
              <a:lnSpc>
                <a:spcPts val="2400"/>
              </a:lnSpc>
              <a:buNone/>
              <a:defRPr sz="1600" b="1">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
        <p:nvSpPr>
          <p:cNvPr id="9" name="Platshållare för bild 8"/>
          <p:cNvSpPr>
            <a:spLocks noGrp="1"/>
          </p:cNvSpPr>
          <p:nvPr>
            <p:ph type="pic" sz="quarter" idx="10" hasCustomPrompt="1"/>
          </p:nvPr>
        </p:nvSpPr>
        <p:spPr>
          <a:xfrm>
            <a:off x="874713" y="1935390"/>
            <a:ext cx="9074149" cy="4517798"/>
          </a:xfrm>
        </p:spPr>
        <p:txBody>
          <a:bodyPr/>
          <a:lstStyle>
            <a:lvl1pPr>
              <a:defRPr baseline="0"/>
            </a:lvl1pPr>
          </a:lstStyle>
          <a:p>
            <a:r>
              <a:rPr lang="sv-SE" dirty="0"/>
              <a:t>Använd denna bildruta för att lägga in figurer och grafiska objekt som inte ska vara utfallande. </a:t>
            </a:r>
            <a:br>
              <a:rPr lang="sv-SE" dirty="0"/>
            </a:br>
            <a:r>
              <a:rPr lang="sv-SE" dirty="0"/>
              <a:t>För att byta bild, klicka backspace/backstegstangenten och välj sedan en ny bild genom att klicka på bildsymbolen.</a:t>
            </a:r>
          </a:p>
        </p:txBody>
      </p:sp>
    </p:spTree>
    <p:extLst>
      <p:ext uri="{BB962C8B-B14F-4D97-AF65-F5344CB8AC3E}">
        <p14:creationId xmlns:p14="http://schemas.microsoft.com/office/powerpoint/2010/main" val="365747295"/>
      </p:ext>
    </p:extLst>
  </p:cSld>
  <p:clrMapOvr>
    <a:masterClrMapping/>
  </p:clrMapOvr>
  <p:extLst>
    <p:ext uri="{DCECCB84-F9BA-43D5-87BE-67443E8EF086}">
      <p15:sldGuideLst xmlns:p15="http://schemas.microsoft.com/office/powerpoint/2012/main">
        <p15:guide id="1" pos="551">
          <p15:clr>
            <a:srgbClr val="FBAE40"/>
          </p15:clr>
        </p15:guide>
        <p15:guide id="2" pos="6267">
          <p15:clr>
            <a:srgbClr val="FBAE40"/>
          </p15:clr>
        </p15:guide>
        <p15:guide id="3" orient="horz" pos="550">
          <p15:clr>
            <a:srgbClr val="FBAE40"/>
          </p15:clr>
        </p15:guide>
        <p15:guide id="4" orient="horz" pos="377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jusblå figur">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874714" y="873126"/>
            <a:ext cx="9074150" cy="531132"/>
          </a:xfrm>
        </p:spPr>
        <p:txBody>
          <a:bodyPr lIns="0" rIns="90000" anchor="b">
            <a:normAutofit/>
          </a:bodyPr>
          <a:lstStyle>
            <a:lvl1pPr algn="l">
              <a:defRPr sz="3600" b="1" i="0">
                <a:latin typeface="Century Gothic" charset="0"/>
                <a:ea typeface="Century Gothic" charset="0"/>
                <a:cs typeface="Century Gothic" charset="0"/>
              </a:defRPr>
            </a:lvl1pPr>
          </a:lstStyle>
          <a:p>
            <a:r>
              <a:rPr lang="en-US"/>
              <a:t>Click to edit Master title style</a:t>
            </a:r>
            <a:endParaRPr lang="sv-SE" dirty="0"/>
          </a:p>
        </p:txBody>
      </p:sp>
      <p:sp>
        <p:nvSpPr>
          <p:cNvPr id="3" name="Underrubrik 2"/>
          <p:cNvSpPr>
            <a:spLocks noGrp="1"/>
          </p:cNvSpPr>
          <p:nvPr>
            <p:ph type="subTitle" idx="1" hasCustomPrompt="1"/>
          </p:nvPr>
        </p:nvSpPr>
        <p:spPr>
          <a:xfrm>
            <a:off x="874714" y="1404257"/>
            <a:ext cx="9074150" cy="531133"/>
          </a:xfrm>
        </p:spPr>
        <p:txBody>
          <a:bodyPr lIns="0" rIns="90000">
            <a:normAutofit/>
          </a:bodyPr>
          <a:lstStyle>
            <a:lvl1pPr marL="0" indent="0" algn="l">
              <a:lnSpc>
                <a:spcPts val="2400"/>
              </a:lnSpc>
              <a:buNone/>
              <a:defRPr sz="1600" b="1">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skriva in text</a:t>
            </a:r>
          </a:p>
        </p:txBody>
      </p:sp>
      <p:sp>
        <p:nvSpPr>
          <p:cNvPr id="9" name="Platshållare för bild 8"/>
          <p:cNvSpPr>
            <a:spLocks noGrp="1"/>
          </p:cNvSpPr>
          <p:nvPr>
            <p:ph type="pic" sz="quarter" idx="10" hasCustomPrompt="1"/>
          </p:nvPr>
        </p:nvSpPr>
        <p:spPr>
          <a:xfrm>
            <a:off x="874713" y="1935390"/>
            <a:ext cx="9074149" cy="4517798"/>
          </a:xfrm>
        </p:spPr>
        <p:txBody>
          <a:bodyPr/>
          <a:lstStyle>
            <a:lvl1pPr>
              <a:defRPr baseline="0"/>
            </a:lvl1pPr>
          </a:lstStyle>
          <a:p>
            <a:r>
              <a:rPr lang="sv-SE" dirty="0"/>
              <a:t>Använd denna bildruta för att lägga in figurer och grafiska objekt som inte ska vara utfallande. </a:t>
            </a:r>
            <a:br>
              <a:rPr lang="sv-SE" dirty="0"/>
            </a:br>
            <a:r>
              <a:rPr lang="sv-SE" dirty="0"/>
              <a:t>För att byta bild, klicka backspace/backstegstangenten och välj sedan en ny bild genom att klicka på bildsymbolen.</a:t>
            </a:r>
          </a:p>
        </p:txBody>
      </p:sp>
    </p:spTree>
    <p:extLst>
      <p:ext uri="{BB962C8B-B14F-4D97-AF65-F5344CB8AC3E}">
        <p14:creationId xmlns:p14="http://schemas.microsoft.com/office/powerpoint/2010/main" val="1184123839"/>
      </p:ext>
    </p:extLst>
  </p:cSld>
  <p:clrMapOvr>
    <a:masterClrMapping/>
  </p:clrMapOvr>
  <p:extLst>
    <p:ext uri="{DCECCB84-F9BA-43D5-87BE-67443E8EF086}">
      <p15:sldGuideLst xmlns:p15="http://schemas.microsoft.com/office/powerpoint/2012/main">
        <p15:guide id="1" pos="551">
          <p15:clr>
            <a:srgbClr val="FBAE40"/>
          </p15:clr>
        </p15:guide>
        <p15:guide id="2" pos="6267">
          <p15:clr>
            <a:srgbClr val="FBAE40"/>
          </p15:clr>
        </p15:guide>
        <p15:guide id="3" orient="horz" pos="550">
          <p15:clr>
            <a:srgbClr val="FBAE40"/>
          </p15:clr>
        </p15:guide>
        <p15:guide id="4" orient="horz" pos="377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Vit 2 bilder smal">
    <p:spTree>
      <p:nvGrpSpPr>
        <p:cNvPr id="1" name=""/>
        <p:cNvGrpSpPr/>
        <p:nvPr/>
      </p:nvGrpSpPr>
      <p:grpSpPr>
        <a:xfrm>
          <a:off x="0" y="0"/>
          <a:ext cx="0" cy="0"/>
          <a:chOff x="0" y="0"/>
          <a:chExt cx="0" cy="0"/>
        </a:xfrm>
      </p:grpSpPr>
      <p:sp>
        <p:nvSpPr>
          <p:cNvPr id="2" name="Rubrik 1"/>
          <p:cNvSpPr>
            <a:spLocks noGrp="1"/>
          </p:cNvSpPr>
          <p:nvPr>
            <p:ph type="ctrTitle"/>
          </p:nvPr>
        </p:nvSpPr>
        <p:spPr>
          <a:xfrm>
            <a:off x="714023" y="3669412"/>
            <a:ext cx="8734777" cy="760066"/>
          </a:xfrm>
        </p:spPr>
        <p:txBody>
          <a:bodyPr anchor="b">
            <a:normAutofit/>
          </a:bodyPr>
          <a:lstStyle>
            <a:lvl1pPr algn="l">
              <a:defRPr sz="4400" b="1" i="0">
                <a:latin typeface="+mj-lt"/>
                <a:ea typeface="Calibri" charset="0"/>
                <a:cs typeface="Calibri" charset="0"/>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714024" y="4669889"/>
            <a:ext cx="8734776" cy="1764777"/>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2" name="Platshållare för bild 11"/>
          <p:cNvSpPr>
            <a:spLocks noGrp="1"/>
          </p:cNvSpPr>
          <p:nvPr>
            <p:ph type="pic" sz="quarter" idx="12" hasCustomPrompt="1"/>
          </p:nvPr>
        </p:nvSpPr>
        <p:spPr>
          <a:xfrm>
            <a:off x="0" y="0"/>
            <a:ext cx="4944533" cy="3429001"/>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14" name="Platshållare för bild 13"/>
          <p:cNvSpPr>
            <a:spLocks noGrp="1"/>
          </p:cNvSpPr>
          <p:nvPr>
            <p:ph type="pic" sz="quarter" idx="13" hasCustomPrompt="1"/>
          </p:nvPr>
        </p:nvSpPr>
        <p:spPr>
          <a:xfrm>
            <a:off x="4944534" y="1"/>
            <a:ext cx="7247466"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4213223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Vit 2 bilder bred">
    <p:spTree>
      <p:nvGrpSpPr>
        <p:cNvPr id="1" name=""/>
        <p:cNvGrpSpPr/>
        <p:nvPr/>
      </p:nvGrpSpPr>
      <p:grpSpPr>
        <a:xfrm>
          <a:off x="0" y="0"/>
          <a:ext cx="0" cy="0"/>
          <a:chOff x="0" y="0"/>
          <a:chExt cx="0" cy="0"/>
        </a:xfrm>
      </p:grpSpPr>
      <p:sp>
        <p:nvSpPr>
          <p:cNvPr id="2" name="Rubrik 1"/>
          <p:cNvSpPr>
            <a:spLocks noGrp="1"/>
          </p:cNvSpPr>
          <p:nvPr>
            <p:ph type="ctrTitle"/>
          </p:nvPr>
        </p:nvSpPr>
        <p:spPr>
          <a:xfrm>
            <a:off x="714023" y="4568223"/>
            <a:ext cx="8734777" cy="760066"/>
          </a:xfrm>
        </p:spPr>
        <p:txBody>
          <a:bodyPr anchor="b">
            <a:normAutofit/>
          </a:bodyPr>
          <a:lstStyle>
            <a:lvl1pPr algn="l">
              <a:defRPr sz="4400" b="1" i="0">
                <a:latin typeface="+mj-lt"/>
                <a:ea typeface="Calibri" charset="0"/>
                <a:cs typeface="Calibri" charset="0"/>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714024" y="5429956"/>
            <a:ext cx="8734776" cy="1004710"/>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2" name="Platshållare för bild 11"/>
          <p:cNvSpPr>
            <a:spLocks noGrp="1"/>
          </p:cNvSpPr>
          <p:nvPr>
            <p:ph type="pic" sz="quarter" idx="12" hasCustomPrompt="1"/>
          </p:nvPr>
        </p:nvSpPr>
        <p:spPr>
          <a:xfrm>
            <a:off x="0" y="0"/>
            <a:ext cx="4944533" cy="4329113"/>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14" name="Platshållare för bild 13"/>
          <p:cNvSpPr>
            <a:spLocks noGrp="1"/>
          </p:cNvSpPr>
          <p:nvPr>
            <p:ph type="pic" sz="quarter" idx="13" hasCustomPrompt="1"/>
          </p:nvPr>
        </p:nvSpPr>
        <p:spPr>
          <a:xfrm>
            <a:off x="4944534" y="0"/>
            <a:ext cx="7247466" cy="4329113"/>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r>
              <a:rPr lang="sv-SE" dirty="0"/>
              <a:t>För att lägga till en bild, klicka på ikonen nedan. </a:t>
            </a:r>
            <a:br>
              <a:rPr lang="sv-SE" dirty="0"/>
            </a:br>
            <a:r>
              <a:rPr lang="sv-SE" dirty="0"/>
              <a:t>För att byta bild, markera bilden och klicka backspace/backstegstangenten och välj sedan en ny bild genom att klicka på ikonen.</a:t>
            </a:r>
          </a:p>
          <a:p>
            <a:endParaRPr lang="sv-SE" dirty="0"/>
          </a:p>
        </p:txBody>
      </p:sp>
    </p:spTree>
    <p:extLst>
      <p:ext uri="{BB962C8B-B14F-4D97-AF65-F5344CB8AC3E}">
        <p14:creationId xmlns:p14="http://schemas.microsoft.com/office/powerpoint/2010/main" val="739071816"/>
      </p:ext>
    </p:extLst>
  </p:cSld>
  <p:clrMapOvr>
    <a:masterClrMapping/>
  </p:clrMapOvr>
  <p:extLst>
    <p:ext uri="{DCECCB84-F9BA-43D5-87BE-67443E8EF086}">
      <p15:sldGuideLst xmlns:p15="http://schemas.microsoft.com/office/powerpoint/2012/main">
        <p15:guide id="1" orient="horz" pos="2727">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Vit 3 bilder">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4068417"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8" name="Platshållare för bild 4"/>
          <p:cNvSpPr>
            <a:spLocks noGrp="1"/>
          </p:cNvSpPr>
          <p:nvPr>
            <p:ph type="pic" sz="quarter" idx="11" hasCustomPrompt="1"/>
          </p:nvPr>
        </p:nvSpPr>
        <p:spPr>
          <a:xfrm>
            <a:off x="4068418" y="0"/>
            <a:ext cx="4068417"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9" name="Platshållare för bild 4"/>
          <p:cNvSpPr>
            <a:spLocks noGrp="1"/>
          </p:cNvSpPr>
          <p:nvPr>
            <p:ph type="pic" sz="quarter" idx="12" hasCustomPrompt="1"/>
          </p:nvPr>
        </p:nvSpPr>
        <p:spPr>
          <a:xfrm>
            <a:off x="8136835" y="0"/>
            <a:ext cx="4055165"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10" name="Rubrik 1"/>
          <p:cNvSpPr>
            <a:spLocks noGrp="1"/>
          </p:cNvSpPr>
          <p:nvPr>
            <p:ph type="ctrTitle"/>
          </p:nvPr>
        </p:nvSpPr>
        <p:spPr>
          <a:xfrm>
            <a:off x="714023" y="3669412"/>
            <a:ext cx="8734777" cy="760066"/>
          </a:xfrm>
        </p:spPr>
        <p:txBody>
          <a:bodyPr anchor="b">
            <a:normAutofit/>
          </a:bodyPr>
          <a:lstStyle>
            <a:lvl1pPr algn="l">
              <a:defRPr sz="4400" b="1" i="0">
                <a:latin typeface="+mj-lt"/>
                <a:ea typeface="Calibri" charset="0"/>
                <a:cs typeface="Calibri" charset="0"/>
              </a:defRPr>
            </a:lvl1pPr>
          </a:lstStyle>
          <a:p>
            <a:r>
              <a:rPr lang="sv-SE"/>
              <a:t>Klicka här för att ändra mall för rubrikformat</a:t>
            </a:r>
            <a:endParaRPr lang="sv-SE" dirty="0"/>
          </a:p>
        </p:txBody>
      </p:sp>
      <p:sp>
        <p:nvSpPr>
          <p:cNvPr id="11" name="Underrubrik 2"/>
          <p:cNvSpPr>
            <a:spLocks noGrp="1"/>
          </p:cNvSpPr>
          <p:nvPr>
            <p:ph type="subTitle" idx="1"/>
          </p:nvPr>
        </p:nvSpPr>
        <p:spPr>
          <a:xfrm>
            <a:off x="714024" y="4669889"/>
            <a:ext cx="8734776" cy="1764777"/>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Tree>
    <p:extLst>
      <p:ext uri="{BB962C8B-B14F-4D97-AF65-F5344CB8AC3E}">
        <p14:creationId xmlns:p14="http://schemas.microsoft.com/office/powerpoint/2010/main" val="6111253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it 1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6456363" y="1091579"/>
            <a:ext cx="4752975" cy="1214299"/>
          </a:xfrm>
        </p:spPr>
        <p:txBody>
          <a:bodyPr/>
          <a:lstStyle/>
          <a:p>
            <a:r>
              <a:rPr lang="sv-SE"/>
              <a:t>Klicka här för att ändra mall för rubrikformat</a:t>
            </a:r>
          </a:p>
        </p:txBody>
      </p:sp>
      <p:sp>
        <p:nvSpPr>
          <p:cNvPr id="3" name="Underrubrik 2"/>
          <p:cNvSpPr>
            <a:spLocks noGrp="1"/>
          </p:cNvSpPr>
          <p:nvPr>
            <p:ph type="subTitle" idx="1"/>
          </p:nvPr>
        </p:nvSpPr>
        <p:spPr>
          <a:xfrm>
            <a:off x="6456363" y="2517914"/>
            <a:ext cx="4752975" cy="265043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5" name="Platshållare för bild 4"/>
          <p:cNvSpPr>
            <a:spLocks noGrp="1"/>
          </p:cNvSpPr>
          <p:nvPr>
            <p:ph type="pic" sz="quarter" idx="10" hasCustomPrompt="1"/>
          </p:nvPr>
        </p:nvSpPr>
        <p:spPr>
          <a:xfrm>
            <a:off x="0" y="0"/>
            <a:ext cx="5375275"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2432001230"/>
      </p:ext>
    </p:extLst>
  </p:cSld>
  <p:clrMapOvr>
    <a:masterClrMapping/>
  </p:clrMapOvr>
  <p:extLst>
    <p:ext uri="{DCECCB84-F9BA-43D5-87BE-67443E8EF086}">
      <p15:sldGuideLst xmlns:p15="http://schemas.microsoft.com/office/powerpoint/2012/main">
        <p15:guide id="1" pos="3386">
          <p15:clr>
            <a:srgbClr val="FBAE40"/>
          </p15:clr>
        </p15:guide>
        <p15:guide id="2" orient="horz" pos="2160">
          <p15:clr>
            <a:srgbClr val="FBAE40"/>
          </p15:clr>
        </p15:guide>
        <p15:guide id="3" pos="4067">
          <p15:clr>
            <a:srgbClr val="FBAE40"/>
          </p15:clr>
        </p15:guide>
        <p15:guide id="4" pos="706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Vit 2 bild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6456363" y="1091579"/>
            <a:ext cx="4752975" cy="1214299"/>
          </a:xfrm>
        </p:spPr>
        <p:txBody>
          <a:bodyPr/>
          <a:lstStyle/>
          <a:p>
            <a:r>
              <a:rPr lang="sv-SE"/>
              <a:t>Klicka här för att ändra mall för rubrikformat</a:t>
            </a:r>
          </a:p>
        </p:txBody>
      </p:sp>
      <p:sp>
        <p:nvSpPr>
          <p:cNvPr id="3" name="Underrubrik 2"/>
          <p:cNvSpPr>
            <a:spLocks noGrp="1"/>
          </p:cNvSpPr>
          <p:nvPr>
            <p:ph type="subTitle" idx="1"/>
          </p:nvPr>
        </p:nvSpPr>
        <p:spPr>
          <a:xfrm>
            <a:off x="6456363" y="2517914"/>
            <a:ext cx="4752975" cy="265043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5" name="Platshållare för bild 4"/>
          <p:cNvSpPr>
            <a:spLocks noGrp="1"/>
          </p:cNvSpPr>
          <p:nvPr>
            <p:ph type="pic" sz="quarter" idx="10" hasCustomPrompt="1"/>
          </p:nvPr>
        </p:nvSpPr>
        <p:spPr>
          <a:xfrm>
            <a:off x="0" y="0"/>
            <a:ext cx="5375275"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7" name="Platshållare för bild 4"/>
          <p:cNvSpPr>
            <a:spLocks noGrp="1"/>
          </p:cNvSpPr>
          <p:nvPr>
            <p:ph type="pic" sz="quarter" idx="12" hasCustomPrompt="1"/>
          </p:nvPr>
        </p:nvSpPr>
        <p:spPr>
          <a:xfrm>
            <a:off x="0" y="3429000"/>
            <a:ext cx="5375275"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1464761648"/>
      </p:ext>
    </p:extLst>
  </p:cSld>
  <p:clrMapOvr>
    <a:masterClrMapping/>
  </p:clrMapOvr>
  <p:extLst>
    <p:ext uri="{DCECCB84-F9BA-43D5-87BE-67443E8EF086}">
      <p15:sldGuideLst xmlns:p15="http://schemas.microsoft.com/office/powerpoint/2012/main">
        <p15:guide id="1" pos="3386">
          <p15:clr>
            <a:srgbClr val="FBAE40"/>
          </p15:clr>
        </p15:guide>
        <p15:guide id="2" orient="horz" pos="2160">
          <p15:clr>
            <a:srgbClr val="FBAE40"/>
          </p15:clr>
        </p15:guide>
        <p15:guide id="3" pos="4067">
          <p15:clr>
            <a:srgbClr val="FBAE40"/>
          </p15:clr>
        </p15:guide>
        <p15:guide id="4" pos="706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Vit 4 bilder vänster">
    <p:spTree>
      <p:nvGrpSpPr>
        <p:cNvPr id="1" name=""/>
        <p:cNvGrpSpPr/>
        <p:nvPr/>
      </p:nvGrpSpPr>
      <p:grpSpPr>
        <a:xfrm>
          <a:off x="0" y="0"/>
          <a:ext cx="0" cy="0"/>
          <a:chOff x="0" y="0"/>
          <a:chExt cx="0" cy="0"/>
        </a:xfrm>
      </p:grpSpPr>
      <p:sp>
        <p:nvSpPr>
          <p:cNvPr id="2" name="Rubrik 1"/>
          <p:cNvSpPr>
            <a:spLocks noGrp="1"/>
          </p:cNvSpPr>
          <p:nvPr>
            <p:ph type="title"/>
          </p:nvPr>
        </p:nvSpPr>
        <p:spPr>
          <a:xfrm>
            <a:off x="6456363" y="1091579"/>
            <a:ext cx="4752975" cy="1214299"/>
          </a:xfrm>
        </p:spPr>
        <p:txBody>
          <a:bodyPr/>
          <a:lstStyle/>
          <a:p>
            <a:r>
              <a:rPr lang="sv-SE"/>
              <a:t>Klicka här för att ändra mall för rubrikformat</a:t>
            </a:r>
          </a:p>
        </p:txBody>
      </p:sp>
      <p:sp>
        <p:nvSpPr>
          <p:cNvPr id="3" name="Underrubrik 2"/>
          <p:cNvSpPr>
            <a:spLocks noGrp="1"/>
          </p:cNvSpPr>
          <p:nvPr>
            <p:ph type="subTitle" idx="1"/>
          </p:nvPr>
        </p:nvSpPr>
        <p:spPr>
          <a:xfrm>
            <a:off x="6456363" y="2517914"/>
            <a:ext cx="4752975" cy="265043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5" name="Platshållare för bild 4"/>
          <p:cNvSpPr>
            <a:spLocks noGrp="1"/>
          </p:cNvSpPr>
          <p:nvPr>
            <p:ph type="pic" sz="quarter" idx="10" hasCustomPrompt="1"/>
          </p:nvPr>
        </p:nvSpPr>
        <p:spPr>
          <a:xfrm>
            <a:off x="0" y="0"/>
            <a:ext cx="2690191"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6" name="Platshållare för bild 4"/>
          <p:cNvSpPr>
            <a:spLocks noGrp="1"/>
          </p:cNvSpPr>
          <p:nvPr>
            <p:ph type="pic" sz="quarter" idx="11" hasCustomPrompt="1"/>
          </p:nvPr>
        </p:nvSpPr>
        <p:spPr>
          <a:xfrm>
            <a:off x="2690191" y="0"/>
            <a:ext cx="2685084"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7" name="Platshållare för bild 4"/>
          <p:cNvSpPr>
            <a:spLocks noGrp="1"/>
          </p:cNvSpPr>
          <p:nvPr>
            <p:ph type="pic" sz="quarter" idx="12" hasCustomPrompt="1"/>
          </p:nvPr>
        </p:nvSpPr>
        <p:spPr>
          <a:xfrm>
            <a:off x="0" y="3429000"/>
            <a:ext cx="2690191"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8" name="Platshållare för bild 4"/>
          <p:cNvSpPr>
            <a:spLocks noGrp="1"/>
          </p:cNvSpPr>
          <p:nvPr>
            <p:ph type="pic" sz="quarter" idx="13" hasCustomPrompt="1"/>
          </p:nvPr>
        </p:nvSpPr>
        <p:spPr>
          <a:xfrm>
            <a:off x="2690191" y="3429000"/>
            <a:ext cx="2685084"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3229269900"/>
      </p:ext>
    </p:extLst>
  </p:cSld>
  <p:clrMapOvr>
    <a:masterClrMapping/>
  </p:clrMapOvr>
  <p:extLst>
    <p:ext uri="{DCECCB84-F9BA-43D5-87BE-67443E8EF086}">
      <p15:sldGuideLst xmlns:p15="http://schemas.microsoft.com/office/powerpoint/2012/main">
        <p15:guide id="1" pos="3386">
          <p15:clr>
            <a:srgbClr val="FBAE40"/>
          </p15:clr>
        </p15:guide>
        <p15:guide id="2" orient="horz" pos="2160">
          <p15:clr>
            <a:srgbClr val="FBAE40"/>
          </p15:clr>
        </p15:guide>
        <p15:guide id="3" pos="4067">
          <p15:clr>
            <a:srgbClr val="FBAE40"/>
          </p15:clr>
        </p15:guide>
        <p15:guide id="4" pos="706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Ljusblå 4 bilder vänster">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456363" y="1091579"/>
            <a:ext cx="4752975" cy="1214299"/>
          </a:xfrm>
        </p:spPr>
        <p:txBody>
          <a:bodyPr/>
          <a:lstStyle/>
          <a:p>
            <a:r>
              <a:rPr lang="sv-SE"/>
              <a:t>Klicka här för att ändra mall för rubrikformat</a:t>
            </a:r>
          </a:p>
        </p:txBody>
      </p:sp>
      <p:sp>
        <p:nvSpPr>
          <p:cNvPr id="3" name="Underrubrik 2"/>
          <p:cNvSpPr>
            <a:spLocks noGrp="1"/>
          </p:cNvSpPr>
          <p:nvPr>
            <p:ph type="subTitle" idx="1"/>
          </p:nvPr>
        </p:nvSpPr>
        <p:spPr>
          <a:xfrm>
            <a:off x="6456363" y="2517914"/>
            <a:ext cx="4752975" cy="2650434"/>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5" name="Platshållare för bild 4"/>
          <p:cNvSpPr>
            <a:spLocks noGrp="1"/>
          </p:cNvSpPr>
          <p:nvPr>
            <p:ph type="pic" sz="quarter" idx="10" hasCustomPrompt="1"/>
          </p:nvPr>
        </p:nvSpPr>
        <p:spPr>
          <a:xfrm>
            <a:off x="0" y="0"/>
            <a:ext cx="2690191"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6" name="Platshållare för bild 4"/>
          <p:cNvSpPr>
            <a:spLocks noGrp="1"/>
          </p:cNvSpPr>
          <p:nvPr>
            <p:ph type="pic" sz="quarter" idx="11" hasCustomPrompt="1"/>
          </p:nvPr>
        </p:nvSpPr>
        <p:spPr>
          <a:xfrm>
            <a:off x="2690191" y="0"/>
            <a:ext cx="2685084"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7" name="Platshållare för bild 4"/>
          <p:cNvSpPr>
            <a:spLocks noGrp="1"/>
          </p:cNvSpPr>
          <p:nvPr>
            <p:ph type="pic" sz="quarter" idx="12" hasCustomPrompt="1"/>
          </p:nvPr>
        </p:nvSpPr>
        <p:spPr>
          <a:xfrm>
            <a:off x="0" y="3429000"/>
            <a:ext cx="2690191"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8" name="Platshållare för bild 4"/>
          <p:cNvSpPr>
            <a:spLocks noGrp="1"/>
          </p:cNvSpPr>
          <p:nvPr>
            <p:ph type="pic" sz="quarter" idx="13" hasCustomPrompt="1"/>
          </p:nvPr>
        </p:nvSpPr>
        <p:spPr>
          <a:xfrm>
            <a:off x="2690191" y="3429000"/>
            <a:ext cx="2685084"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1209915926"/>
      </p:ext>
    </p:extLst>
  </p:cSld>
  <p:clrMapOvr>
    <a:masterClrMapping/>
  </p:clrMapOvr>
  <p:extLst>
    <p:ext uri="{DCECCB84-F9BA-43D5-87BE-67443E8EF086}">
      <p15:sldGuideLst xmlns:p15="http://schemas.microsoft.com/office/powerpoint/2012/main">
        <p15:guide id="1" pos="3386">
          <p15:clr>
            <a:srgbClr val="FBAE40"/>
          </p15:clr>
        </p15:guide>
        <p15:guide id="2" orient="horz" pos="2160">
          <p15:clr>
            <a:srgbClr val="FBAE40"/>
          </p15:clr>
        </p15:guide>
        <p15:guide id="3" pos="4067">
          <p15:clr>
            <a:srgbClr val="FBAE40"/>
          </p15:clr>
        </p15:guide>
        <p15:guide id="4" pos="706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jusblå 1 bild diagonal">
    <p:bg>
      <p:bgPr>
        <a:solidFill>
          <a:schemeClr val="accent2"/>
        </a:solidFill>
        <a:effectLst/>
      </p:bgPr>
    </p:bg>
    <p:spTree>
      <p:nvGrpSpPr>
        <p:cNvPr id="1" name=""/>
        <p:cNvGrpSpPr/>
        <p:nvPr/>
      </p:nvGrpSpPr>
      <p:grpSpPr>
        <a:xfrm>
          <a:off x="0" y="0"/>
          <a:ext cx="0" cy="0"/>
          <a:chOff x="0" y="0"/>
          <a:chExt cx="0" cy="0"/>
        </a:xfrm>
      </p:grpSpPr>
      <p:sp>
        <p:nvSpPr>
          <p:cNvPr id="15" name="Platshållare för bild 14"/>
          <p:cNvSpPr>
            <a:spLocks noGrp="1"/>
          </p:cNvSpPr>
          <p:nvPr>
            <p:ph type="pic" sz="quarter" idx="10" hasCustomPrompt="1"/>
          </p:nvPr>
        </p:nvSpPr>
        <p:spPr>
          <a:xfrm>
            <a:off x="0" y="1710812"/>
            <a:ext cx="9976757" cy="5147187"/>
          </a:xfrm>
          <a:prstGeom prst="rtTriangl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sv-SE" dirty="0"/>
              <a:t>För att lägga till en bild, klicka på ikonen ovan. </a:t>
            </a:r>
            <a:br>
              <a:rPr lang="sv-SE" dirty="0"/>
            </a:br>
            <a:r>
              <a:rPr lang="sv-SE" dirty="0"/>
              <a:t>För att byta bild, markera bilden och klicka backspace /backstegstangenten och välj sedan en ny bild genom att klicka på ikonen.</a:t>
            </a:r>
          </a:p>
          <a:p>
            <a:pPr lvl="0"/>
            <a:endParaRPr lang="sv-SE" dirty="0"/>
          </a:p>
        </p:txBody>
      </p:sp>
      <p:sp>
        <p:nvSpPr>
          <p:cNvPr id="19" name="Rubrik 1"/>
          <p:cNvSpPr>
            <a:spLocks noGrp="1"/>
          </p:cNvSpPr>
          <p:nvPr>
            <p:ph type="title"/>
          </p:nvPr>
        </p:nvSpPr>
        <p:spPr>
          <a:xfrm>
            <a:off x="4572000" y="1222208"/>
            <a:ext cx="7212013" cy="1635292"/>
          </a:xfrm>
        </p:spPr>
        <p:txBody>
          <a:bodyPr>
            <a:noAutofit/>
          </a:bodyPr>
          <a:lstStyle>
            <a:lvl1pPr algn="r">
              <a:defRPr sz="4800"/>
            </a:lvl1pPr>
          </a:lstStyle>
          <a:p>
            <a:r>
              <a:rPr lang="sv-SE"/>
              <a:t>Klicka här för att ändra mall för rubrikformat</a:t>
            </a:r>
            <a:endParaRPr lang="sv-SE" dirty="0"/>
          </a:p>
        </p:txBody>
      </p:sp>
      <p:sp>
        <p:nvSpPr>
          <p:cNvPr id="20" name="Underrubrik 2"/>
          <p:cNvSpPr>
            <a:spLocks noGrp="1"/>
          </p:cNvSpPr>
          <p:nvPr>
            <p:ph type="subTitle" idx="1"/>
          </p:nvPr>
        </p:nvSpPr>
        <p:spPr>
          <a:xfrm>
            <a:off x="6563032" y="3069771"/>
            <a:ext cx="5220980" cy="1436915"/>
          </a:xfrm>
        </p:spPr>
        <p:txBody>
          <a:bodyPr>
            <a:normAutofit/>
          </a:bodyPr>
          <a:lstStyle>
            <a:lvl1pPr marL="0" indent="0" algn="r">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Tree>
    <p:extLst>
      <p:ext uri="{BB962C8B-B14F-4D97-AF65-F5344CB8AC3E}">
        <p14:creationId xmlns:p14="http://schemas.microsoft.com/office/powerpoint/2010/main" val="75833328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593451" y="1824762"/>
            <a:ext cx="10972800" cy="593956"/>
          </a:xfrm>
          <a:prstGeom prst="rect">
            <a:avLst/>
          </a:prstGeom>
        </p:spPr>
        <p:txBody>
          <a:bodyPr/>
          <a:lstStyle>
            <a:lvl1pPr algn="l">
              <a:defRPr sz="2400" b="1" baseline="0">
                <a:latin typeface="Arial" pitchFamily="34" charset="0"/>
                <a:cs typeface="Arial" pitchFamily="34" charset="0"/>
              </a:defRPr>
            </a:lvl1pPr>
          </a:lstStyle>
          <a:p>
            <a:r>
              <a:rPr lang="sv-SE" dirty="0"/>
              <a:t>Klicka här för att ändra format</a:t>
            </a:r>
          </a:p>
        </p:txBody>
      </p:sp>
      <p:sp>
        <p:nvSpPr>
          <p:cNvPr id="3" name="Platshållare för innehåll 2"/>
          <p:cNvSpPr>
            <a:spLocks noGrp="1"/>
          </p:cNvSpPr>
          <p:nvPr>
            <p:ph idx="1"/>
          </p:nvPr>
        </p:nvSpPr>
        <p:spPr>
          <a:xfrm>
            <a:off x="593451" y="2418718"/>
            <a:ext cx="10972800" cy="3590873"/>
          </a:xfrm>
          <a:prstGeom prst="rect">
            <a:avLst/>
          </a:prstGeom>
        </p:spPr>
        <p:txBody>
          <a:bodyPr/>
          <a:lstStyle>
            <a:lvl1pPr>
              <a:defRPr sz="1467">
                <a:latin typeface="Arial" pitchFamily="34" charset="0"/>
                <a:cs typeface="Arial" pitchFamily="34" charset="0"/>
              </a:defRPr>
            </a:lvl1pPr>
            <a:lvl2pPr>
              <a:defRPr sz="1467">
                <a:latin typeface="Arial" pitchFamily="34" charset="0"/>
                <a:cs typeface="Arial" pitchFamily="34" charset="0"/>
              </a:defRPr>
            </a:lvl2pPr>
            <a:lvl3pPr>
              <a:defRPr sz="1467">
                <a:latin typeface="Arial" pitchFamily="34" charset="0"/>
                <a:cs typeface="Arial" pitchFamily="34" charset="0"/>
              </a:defRPr>
            </a:lvl3pPr>
            <a:lvl4pPr>
              <a:defRPr sz="1467">
                <a:latin typeface="Arial" pitchFamily="34" charset="0"/>
                <a:cs typeface="Arial" pitchFamily="34" charset="0"/>
              </a:defRPr>
            </a:lvl4pPr>
            <a:lvl5pPr>
              <a:defRPr sz="1467">
                <a:latin typeface="Arial" pitchFamily="34" charset="0"/>
                <a:cs typeface="Arial"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a:xfrm>
            <a:off x="609600" y="6356351"/>
            <a:ext cx="2844800" cy="365125"/>
          </a:xfrm>
          <a:prstGeom prst="rect">
            <a:avLst/>
          </a:prstGeom>
        </p:spPr>
        <p:txBody>
          <a:bodyPr/>
          <a:lstStyle/>
          <a:p>
            <a:fld id="{110D3932-91D6-544C-9589-A55A9C8D3C8F}" type="datetimeFigureOut">
              <a:rPr lang="sv-SE" smtClean="0"/>
              <a:pPr/>
              <a:t>2024-05-06</a:t>
            </a:fld>
            <a:endParaRPr lang="sv-SE"/>
          </a:p>
        </p:txBody>
      </p:sp>
      <p:sp>
        <p:nvSpPr>
          <p:cNvPr id="5" name="Platshållare för sidfot 4"/>
          <p:cNvSpPr>
            <a:spLocks noGrp="1"/>
          </p:cNvSpPr>
          <p:nvPr>
            <p:ph type="ftr" sz="quarter" idx="11"/>
          </p:nvPr>
        </p:nvSpPr>
        <p:spPr>
          <a:xfrm>
            <a:off x="4165600" y="6356351"/>
            <a:ext cx="38608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8737600" y="6356351"/>
            <a:ext cx="2844800" cy="365125"/>
          </a:xfrm>
          <a:prstGeom prst="rect">
            <a:avLst/>
          </a:prstGeom>
        </p:spPr>
        <p:txBody>
          <a:bodyPr/>
          <a:lstStyle/>
          <a:p>
            <a:fld id="{723E9D64-FED3-6E46-8D72-927F3CE2A111}" type="slidenum">
              <a:rPr lang="sv-SE" smtClean="0"/>
              <a:pPr/>
              <a:t>‹#›</a:t>
            </a:fld>
            <a:endParaRPr lang="sv-SE"/>
          </a:p>
        </p:txBody>
      </p:sp>
    </p:spTree>
    <p:extLst>
      <p:ext uri="{BB962C8B-B14F-4D97-AF65-F5344CB8AC3E}">
        <p14:creationId xmlns:p14="http://schemas.microsoft.com/office/powerpoint/2010/main" val="757647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t 2 bilder smal">
    <p:spTree>
      <p:nvGrpSpPr>
        <p:cNvPr id="1" name=""/>
        <p:cNvGrpSpPr/>
        <p:nvPr/>
      </p:nvGrpSpPr>
      <p:grpSpPr>
        <a:xfrm>
          <a:off x="0" y="0"/>
          <a:ext cx="0" cy="0"/>
          <a:chOff x="0" y="0"/>
          <a:chExt cx="0" cy="0"/>
        </a:xfrm>
      </p:grpSpPr>
      <p:sp>
        <p:nvSpPr>
          <p:cNvPr id="2" name="Rubrik 1"/>
          <p:cNvSpPr>
            <a:spLocks noGrp="1"/>
          </p:cNvSpPr>
          <p:nvPr>
            <p:ph type="ctrTitle"/>
          </p:nvPr>
        </p:nvSpPr>
        <p:spPr>
          <a:xfrm>
            <a:off x="714023" y="3669412"/>
            <a:ext cx="8734777" cy="760066"/>
          </a:xfrm>
        </p:spPr>
        <p:txBody>
          <a:bodyPr anchor="b">
            <a:normAutofit/>
          </a:bodyPr>
          <a:lstStyle>
            <a:lvl1pPr algn="l">
              <a:defRPr sz="4400" b="1" i="0">
                <a:latin typeface="+mj-lt"/>
                <a:ea typeface="Calibri" charset="0"/>
                <a:cs typeface="Calibri" charset="0"/>
              </a:defRPr>
            </a:lvl1pPr>
          </a:lstStyle>
          <a:p>
            <a:r>
              <a:rPr lang="en-US"/>
              <a:t>Click to edit Master title style</a:t>
            </a:r>
            <a:endParaRPr lang="sv-SE" dirty="0"/>
          </a:p>
        </p:txBody>
      </p:sp>
      <p:sp>
        <p:nvSpPr>
          <p:cNvPr id="3" name="Underrubrik 2"/>
          <p:cNvSpPr>
            <a:spLocks noGrp="1"/>
          </p:cNvSpPr>
          <p:nvPr>
            <p:ph type="subTitle" idx="1"/>
          </p:nvPr>
        </p:nvSpPr>
        <p:spPr>
          <a:xfrm>
            <a:off x="714024" y="4669889"/>
            <a:ext cx="8734776" cy="1764777"/>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
        <p:nvSpPr>
          <p:cNvPr id="12" name="Platshållare för bild 11"/>
          <p:cNvSpPr>
            <a:spLocks noGrp="1"/>
          </p:cNvSpPr>
          <p:nvPr>
            <p:ph type="pic" sz="quarter" idx="12" hasCustomPrompt="1"/>
          </p:nvPr>
        </p:nvSpPr>
        <p:spPr>
          <a:xfrm>
            <a:off x="0" y="0"/>
            <a:ext cx="4944533" cy="3429001"/>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14" name="Platshållare för bild 13"/>
          <p:cNvSpPr>
            <a:spLocks noGrp="1"/>
          </p:cNvSpPr>
          <p:nvPr>
            <p:ph type="pic" sz="quarter" idx="13" hasCustomPrompt="1"/>
          </p:nvPr>
        </p:nvSpPr>
        <p:spPr>
          <a:xfrm>
            <a:off x="4944534" y="1"/>
            <a:ext cx="7247466" cy="3429000"/>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Tree>
    <p:extLst>
      <p:ext uri="{BB962C8B-B14F-4D97-AF65-F5344CB8AC3E}">
        <p14:creationId xmlns:p14="http://schemas.microsoft.com/office/powerpoint/2010/main" val="185013461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t 2 bilder bred">
    <p:spTree>
      <p:nvGrpSpPr>
        <p:cNvPr id="1" name=""/>
        <p:cNvGrpSpPr/>
        <p:nvPr/>
      </p:nvGrpSpPr>
      <p:grpSpPr>
        <a:xfrm>
          <a:off x="0" y="0"/>
          <a:ext cx="0" cy="0"/>
          <a:chOff x="0" y="0"/>
          <a:chExt cx="0" cy="0"/>
        </a:xfrm>
      </p:grpSpPr>
      <p:sp>
        <p:nvSpPr>
          <p:cNvPr id="2" name="Rubrik 1"/>
          <p:cNvSpPr>
            <a:spLocks noGrp="1"/>
          </p:cNvSpPr>
          <p:nvPr>
            <p:ph type="ctrTitle"/>
          </p:nvPr>
        </p:nvSpPr>
        <p:spPr>
          <a:xfrm>
            <a:off x="714023" y="4568223"/>
            <a:ext cx="8734777" cy="760066"/>
          </a:xfrm>
        </p:spPr>
        <p:txBody>
          <a:bodyPr anchor="b">
            <a:normAutofit/>
          </a:bodyPr>
          <a:lstStyle>
            <a:lvl1pPr algn="l">
              <a:defRPr sz="4400" b="1" i="0">
                <a:latin typeface="+mj-lt"/>
                <a:ea typeface="Calibri" charset="0"/>
                <a:cs typeface="Calibri" charset="0"/>
              </a:defRPr>
            </a:lvl1pPr>
          </a:lstStyle>
          <a:p>
            <a:r>
              <a:rPr lang="en-US"/>
              <a:t>Click to edit Master title style</a:t>
            </a:r>
            <a:endParaRPr lang="sv-SE" dirty="0"/>
          </a:p>
        </p:txBody>
      </p:sp>
      <p:sp>
        <p:nvSpPr>
          <p:cNvPr id="3" name="Underrubrik 2"/>
          <p:cNvSpPr>
            <a:spLocks noGrp="1"/>
          </p:cNvSpPr>
          <p:nvPr>
            <p:ph type="subTitle" idx="1"/>
          </p:nvPr>
        </p:nvSpPr>
        <p:spPr>
          <a:xfrm>
            <a:off x="714024" y="5429956"/>
            <a:ext cx="8734776" cy="1004710"/>
          </a:xfrm>
        </p:spPr>
        <p:txBody>
          <a:bodyPr>
            <a:normAutofit/>
          </a:bodyPr>
          <a:lstStyle>
            <a:lvl1pPr marL="0" indent="0" algn="l">
              <a:lnSpc>
                <a:spcPts val="2400"/>
              </a:lnSpc>
              <a:buNone/>
              <a:defRPr sz="16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dirty="0"/>
          </a:p>
        </p:txBody>
      </p:sp>
      <p:sp>
        <p:nvSpPr>
          <p:cNvPr id="12" name="Platshållare för bild 11"/>
          <p:cNvSpPr>
            <a:spLocks noGrp="1"/>
          </p:cNvSpPr>
          <p:nvPr>
            <p:ph type="pic" sz="quarter" idx="12" hasCustomPrompt="1"/>
          </p:nvPr>
        </p:nvSpPr>
        <p:spPr>
          <a:xfrm>
            <a:off x="0" y="0"/>
            <a:ext cx="4944533" cy="4329113"/>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r>
              <a:rPr lang="sv-SE" dirty="0"/>
              <a:t>För att lägga till en bild, klicka på ikonen nedan. </a:t>
            </a:r>
            <a:br>
              <a:rPr lang="sv-SE" dirty="0"/>
            </a:br>
            <a:r>
              <a:rPr lang="sv-SE" dirty="0"/>
              <a:t>För att byta bild, markera bilden och klicka backspace /backstegstangenten och välj sedan en ny bild genom att klicka på ikonen.</a:t>
            </a:r>
          </a:p>
          <a:p>
            <a:endParaRPr lang="sv-SE" dirty="0"/>
          </a:p>
        </p:txBody>
      </p:sp>
      <p:sp>
        <p:nvSpPr>
          <p:cNvPr id="14" name="Platshållare för bild 13"/>
          <p:cNvSpPr>
            <a:spLocks noGrp="1"/>
          </p:cNvSpPr>
          <p:nvPr>
            <p:ph type="pic" sz="quarter" idx="13" hasCustomPrompt="1"/>
          </p:nvPr>
        </p:nvSpPr>
        <p:spPr>
          <a:xfrm>
            <a:off x="4944534" y="0"/>
            <a:ext cx="7247466" cy="4329113"/>
          </a:xfr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baseline="0"/>
            </a:lvl1pPr>
          </a:lstStyle>
          <a:p>
            <a:r>
              <a:rPr lang="sv-SE" dirty="0"/>
              <a:t>För att lägga till en bild, klicka på ikonen nedan. </a:t>
            </a:r>
            <a:br>
              <a:rPr lang="sv-SE" dirty="0"/>
            </a:br>
            <a:r>
              <a:rPr lang="sv-SE" dirty="0"/>
              <a:t>För att byta bild, markera bilden och klicka backspace/backstegstangenten och välj sedan en ny bild genom att klicka på ikonen.</a:t>
            </a:r>
          </a:p>
          <a:p>
            <a:endParaRPr lang="sv-SE" dirty="0"/>
          </a:p>
        </p:txBody>
      </p:sp>
    </p:spTree>
    <p:extLst>
      <p:ext uri="{BB962C8B-B14F-4D97-AF65-F5344CB8AC3E}">
        <p14:creationId xmlns:p14="http://schemas.microsoft.com/office/powerpoint/2010/main" val="324101947"/>
      </p:ext>
    </p:extLst>
  </p:cSld>
  <p:clrMapOvr>
    <a:masterClrMapping/>
  </p:clrMapOvr>
  <p:extLst>
    <p:ext uri="{DCECCB84-F9BA-43D5-87BE-67443E8EF086}">
      <p15:sldGuideLst xmlns:p15="http://schemas.microsoft.com/office/powerpoint/2012/main">
        <p15:guide id="1" orient="horz" pos="272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4.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5.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image" Target="../media/image1.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theme" Target="../theme/theme6.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2424113" y="1449389"/>
            <a:ext cx="7343775" cy="798512"/>
          </a:xfrm>
          <a:prstGeom prst="rect">
            <a:avLst/>
          </a:prstGeom>
        </p:spPr>
        <p:txBody>
          <a:bodyPr vert="horz" lIns="91440" tIns="45720" rIns="91440" bIns="45720" rtlCol="0" anchor="ctr">
            <a:normAutofit/>
          </a:bodyPr>
          <a:lstStyle/>
          <a:p>
            <a:r>
              <a:rPr lang="sv-SE" dirty="0"/>
              <a:t>Klicka här för att lägga till rubrik</a:t>
            </a:r>
          </a:p>
        </p:txBody>
      </p:sp>
      <p:sp>
        <p:nvSpPr>
          <p:cNvPr id="3" name="Platshållare för text 2"/>
          <p:cNvSpPr>
            <a:spLocks noGrp="1"/>
          </p:cNvSpPr>
          <p:nvPr>
            <p:ph type="body" idx="1"/>
          </p:nvPr>
        </p:nvSpPr>
        <p:spPr>
          <a:xfrm>
            <a:off x="2424113" y="2457450"/>
            <a:ext cx="7343776" cy="2771776"/>
          </a:xfrm>
          <a:prstGeom prst="rect">
            <a:avLst/>
          </a:prstGeom>
        </p:spPr>
        <p:txBody>
          <a:bodyPr vert="horz" lIns="91440" tIns="45720" rIns="91440" bIns="45720" rtlCol="0">
            <a:normAutofit/>
          </a:bodyPr>
          <a:lstStyle/>
          <a:p>
            <a:pPr lvl="0"/>
            <a:r>
              <a:rPr lang="sv-SE" dirty="0"/>
              <a:t>Klicka här för att lägga till text</a:t>
            </a:r>
          </a:p>
        </p:txBody>
      </p:sp>
      <p:pic>
        <p:nvPicPr>
          <p:cNvPr id="4" name="Bildobjekt 3"/>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10351111" y="5699029"/>
            <a:ext cx="1432902" cy="754159"/>
          </a:xfrm>
          <a:prstGeom prst="rect">
            <a:avLst/>
          </a:prstGeom>
        </p:spPr>
      </p:pic>
    </p:spTree>
    <p:extLst>
      <p:ext uri="{BB962C8B-B14F-4D97-AF65-F5344CB8AC3E}">
        <p14:creationId xmlns:p14="http://schemas.microsoft.com/office/powerpoint/2010/main" val="106297011"/>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704" r:id="rId3"/>
    <p:sldLayoutId id="2147483675" r:id="rId4"/>
    <p:sldLayoutId id="2147483707" r:id="rId5"/>
    <p:sldLayoutId id="2147483706" r:id="rId6"/>
    <p:sldLayoutId id="2147483705" r:id="rId7"/>
    <p:sldLayoutId id="2147483676" r:id="rId8"/>
    <p:sldLayoutId id="2147483661" r:id="rId9"/>
    <p:sldLayoutId id="2147483650" r:id="rId10"/>
    <p:sldLayoutId id="2147483680" r:id="rId11"/>
    <p:sldLayoutId id="2147483681" r:id="rId12"/>
    <p:sldLayoutId id="2147483679" r:id="rId13"/>
    <p:sldLayoutId id="2147483700" r:id="rId14"/>
    <p:sldLayoutId id="2147483655" r:id="rId15"/>
  </p:sldLayoutIdLst>
  <p:txStyles>
    <p:titleStyle>
      <a:lvl1pPr algn="l" defTabSz="914400" rtl="0" eaLnBrk="1" latinLnBrk="0" hangingPunct="1">
        <a:lnSpc>
          <a:spcPct val="90000"/>
        </a:lnSpc>
        <a:spcBef>
          <a:spcPct val="0"/>
        </a:spcBef>
        <a:buNone/>
        <a:defRPr sz="3600" b="1" i="0" kern="1200">
          <a:solidFill>
            <a:schemeClr val="accent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tx1">
              <a:lumMod val="65000"/>
              <a:lumOff val="35000"/>
            </a:schemeClr>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2424113" y="1449389"/>
            <a:ext cx="7343775" cy="798512"/>
          </a:xfrm>
          <a:prstGeom prst="rect">
            <a:avLst/>
          </a:prstGeom>
        </p:spPr>
        <p:txBody>
          <a:bodyPr vert="horz" lIns="91440" tIns="45720" rIns="91440" bIns="45720" rtlCol="0" anchor="ctr">
            <a:normAutofit/>
          </a:bodyPr>
          <a:lstStyle/>
          <a:p>
            <a:r>
              <a:rPr lang="sv-SE" dirty="0"/>
              <a:t>Klicka här för att lägga till rubrik</a:t>
            </a:r>
          </a:p>
        </p:txBody>
      </p:sp>
      <p:sp>
        <p:nvSpPr>
          <p:cNvPr id="3" name="Platshållare för text 2"/>
          <p:cNvSpPr>
            <a:spLocks noGrp="1"/>
          </p:cNvSpPr>
          <p:nvPr>
            <p:ph type="body" idx="1"/>
          </p:nvPr>
        </p:nvSpPr>
        <p:spPr>
          <a:xfrm>
            <a:off x="2424113" y="2457450"/>
            <a:ext cx="7343776" cy="2771776"/>
          </a:xfrm>
          <a:prstGeom prst="rect">
            <a:avLst/>
          </a:prstGeom>
        </p:spPr>
        <p:txBody>
          <a:bodyPr vert="horz" lIns="91440" tIns="45720" rIns="91440" bIns="45720" rtlCol="0">
            <a:normAutofit/>
          </a:bodyPr>
          <a:lstStyle/>
          <a:p>
            <a:pPr lvl="0"/>
            <a:r>
              <a:rPr lang="sv-SE" dirty="0"/>
              <a:t>Klicka här för att lägga till text</a:t>
            </a:r>
          </a:p>
        </p:txBody>
      </p:sp>
      <p:pic>
        <p:nvPicPr>
          <p:cNvPr id="4" name="Bildobjekt 3"/>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0355247" y="5701206"/>
            <a:ext cx="1428766" cy="751982"/>
          </a:xfrm>
          <a:prstGeom prst="rect">
            <a:avLst/>
          </a:prstGeom>
        </p:spPr>
      </p:pic>
    </p:spTree>
    <p:extLst>
      <p:ext uri="{BB962C8B-B14F-4D97-AF65-F5344CB8AC3E}">
        <p14:creationId xmlns:p14="http://schemas.microsoft.com/office/powerpoint/2010/main" val="8568649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83" r:id="rId3"/>
    <p:sldLayoutId id="2147483684" r:id="rId4"/>
    <p:sldLayoutId id="2147483686" r:id="rId5"/>
    <p:sldLayoutId id="2147483695" r:id="rId6"/>
    <p:sldLayoutId id="2147483703" r:id="rId7"/>
    <p:sldLayoutId id="2147483699" r:id="rId8"/>
    <p:sldLayoutId id="2147483693" r:id="rId9"/>
    <p:sldLayoutId id="2147483696" r:id="rId10"/>
    <p:sldLayoutId id="2147483701" r:id="rId11"/>
    <p:sldLayoutId id="2147483702" r:id="rId12"/>
  </p:sldLayoutIdLst>
  <p:txStyles>
    <p:titleStyle>
      <a:lvl1pPr algn="l" defTabSz="914400" rtl="0" eaLnBrk="1" latinLnBrk="0" hangingPunct="1">
        <a:lnSpc>
          <a:spcPct val="90000"/>
        </a:lnSpc>
        <a:spcBef>
          <a:spcPct val="0"/>
        </a:spcBef>
        <a:buNone/>
        <a:defRPr sz="3600" b="1" i="0" kern="1200">
          <a:solidFill>
            <a:schemeClr val="bg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bg1"/>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2424113" y="1449389"/>
            <a:ext cx="7343775" cy="798512"/>
          </a:xfrm>
          <a:prstGeom prst="rect">
            <a:avLst/>
          </a:prstGeom>
        </p:spPr>
        <p:txBody>
          <a:bodyPr vert="horz" lIns="91440" tIns="45720" rIns="91440" bIns="45720" rtlCol="0" anchor="ctr">
            <a:normAutofit/>
          </a:bodyPr>
          <a:lstStyle/>
          <a:p>
            <a:r>
              <a:rPr lang="sv-SE" dirty="0"/>
              <a:t>Klicka här för att lägga till rubrik</a:t>
            </a:r>
          </a:p>
        </p:txBody>
      </p:sp>
      <p:sp>
        <p:nvSpPr>
          <p:cNvPr id="3" name="Platshållare för text 2"/>
          <p:cNvSpPr>
            <a:spLocks noGrp="1"/>
          </p:cNvSpPr>
          <p:nvPr>
            <p:ph type="body" idx="1"/>
          </p:nvPr>
        </p:nvSpPr>
        <p:spPr>
          <a:xfrm>
            <a:off x="2424113" y="2457450"/>
            <a:ext cx="7343776" cy="2771776"/>
          </a:xfrm>
          <a:prstGeom prst="rect">
            <a:avLst/>
          </a:prstGeom>
        </p:spPr>
        <p:txBody>
          <a:bodyPr vert="horz" lIns="91440" tIns="45720" rIns="91440" bIns="45720" rtlCol="0">
            <a:normAutofit/>
          </a:bodyPr>
          <a:lstStyle/>
          <a:p>
            <a:pPr lvl="0"/>
            <a:r>
              <a:rPr lang="sv-SE" dirty="0"/>
              <a:t>Klicka här för att lägga till text</a:t>
            </a:r>
          </a:p>
        </p:txBody>
      </p:sp>
      <p:pic>
        <p:nvPicPr>
          <p:cNvPr id="4" name="Bildobjekt 3"/>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0355247" y="5701206"/>
            <a:ext cx="1428766" cy="751982"/>
          </a:xfrm>
          <a:prstGeom prst="rect">
            <a:avLst/>
          </a:prstGeom>
        </p:spPr>
      </p:pic>
    </p:spTree>
    <p:extLst>
      <p:ext uri="{BB962C8B-B14F-4D97-AF65-F5344CB8AC3E}">
        <p14:creationId xmlns:p14="http://schemas.microsoft.com/office/powerpoint/2010/main" val="11747883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lnSpc>
          <a:spcPct val="90000"/>
        </a:lnSpc>
        <a:spcBef>
          <a:spcPct val="0"/>
        </a:spcBef>
        <a:buNone/>
        <a:defRPr sz="3600" b="1" i="0" kern="1200">
          <a:solidFill>
            <a:schemeClr val="bg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bg1"/>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2424113" y="1449389"/>
            <a:ext cx="7343775" cy="798512"/>
          </a:xfrm>
          <a:prstGeom prst="rect">
            <a:avLst/>
          </a:prstGeom>
        </p:spPr>
        <p:txBody>
          <a:bodyPr vert="horz" lIns="91440" tIns="45720" rIns="91440" bIns="45720" rtlCol="0" anchor="ctr">
            <a:normAutofit/>
          </a:bodyPr>
          <a:lstStyle/>
          <a:p>
            <a:r>
              <a:rPr lang="sv-SE" dirty="0"/>
              <a:t>Klicka här för att lägga till rubrik</a:t>
            </a:r>
          </a:p>
        </p:txBody>
      </p:sp>
      <p:sp>
        <p:nvSpPr>
          <p:cNvPr id="3" name="Platshållare för text 2"/>
          <p:cNvSpPr>
            <a:spLocks noGrp="1"/>
          </p:cNvSpPr>
          <p:nvPr>
            <p:ph type="body" idx="1"/>
          </p:nvPr>
        </p:nvSpPr>
        <p:spPr>
          <a:xfrm>
            <a:off x="2424113" y="2457450"/>
            <a:ext cx="7343776" cy="2771776"/>
          </a:xfrm>
          <a:prstGeom prst="rect">
            <a:avLst/>
          </a:prstGeom>
        </p:spPr>
        <p:txBody>
          <a:bodyPr vert="horz" lIns="91440" tIns="45720" rIns="91440" bIns="45720" rtlCol="0">
            <a:normAutofit/>
          </a:bodyPr>
          <a:lstStyle/>
          <a:p>
            <a:pPr lvl="0"/>
            <a:r>
              <a:rPr lang="sv-SE" dirty="0"/>
              <a:t>Klicka här för att lägga till text</a:t>
            </a:r>
          </a:p>
        </p:txBody>
      </p:sp>
      <p:pic>
        <p:nvPicPr>
          <p:cNvPr id="4" name="Bildobjekt 3"/>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0355247" y="5701206"/>
            <a:ext cx="1428766" cy="751982"/>
          </a:xfrm>
          <a:prstGeom prst="rect">
            <a:avLst/>
          </a:prstGeom>
        </p:spPr>
      </p:pic>
    </p:spTree>
    <p:extLst>
      <p:ext uri="{BB962C8B-B14F-4D97-AF65-F5344CB8AC3E}">
        <p14:creationId xmlns:p14="http://schemas.microsoft.com/office/powerpoint/2010/main" val="1204520633"/>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Lst>
  <p:txStyles>
    <p:titleStyle>
      <a:lvl1pPr algn="l" defTabSz="914400" rtl="0" eaLnBrk="1" latinLnBrk="0" hangingPunct="1">
        <a:lnSpc>
          <a:spcPct val="90000"/>
        </a:lnSpc>
        <a:spcBef>
          <a:spcPct val="0"/>
        </a:spcBef>
        <a:buNone/>
        <a:defRPr sz="3600" b="1" i="0" kern="1200">
          <a:solidFill>
            <a:schemeClr val="bg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bg1"/>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7CA089-F0CE-4347-B6FE-B0CEEC487A31}" type="datetimeFigureOut">
              <a:rPr lang="sv-SE" smtClean="0"/>
              <a:t>2024-05-06</a:t>
            </a:fld>
            <a:endParaRPr lang="sv-SE"/>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97EBDC-2703-40C8-90C3-5C35D41061BE}" type="slidenum">
              <a:rPr lang="sv-SE" smtClean="0"/>
              <a:t>‹#›</a:t>
            </a:fld>
            <a:endParaRPr lang="sv-SE"/>
          </a:p>
        </p:txBody>
      </p:sp>
    </p:spTree>
    <p:extLst>
      <p:ext uri="{BB962C8B-B14F-4D97-AF65-F5344CB8AC3E}">
        <p14:creationId xmlns:p14="http://schemas.microsoft.com/office/powerpoint/2010/main" val="3413770856"/>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l" defTabSz="91440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8" indent="-228602" algn="l" defTabSz="91440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1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1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3"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9"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8"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2424113" y="1449389"/>
            <a:ext cx="7343775" cy="798512"/>
          </a:xfrm>
          <a:prstGeom prst="rect">
            <a:avLst/>
          </a:prstGeom>
        </p:spPr>
        <p:txBody>
          <a:bodyPr vert="horz" lIns="91440" tIns="45720" rIns="91440" bIns="45720" rtlCol="0" anchor="ctr">
            <a:normAutofit/>
          </a:bodyPr>
          <a:lstStyle/>
          <a:p>
            <a:r>
              <a:rPr lang="sv-SE" dirty="0"/>
              <a:t>Klicka här för att lägga till rubrik</a:t>
            </a:r>
          </a:p>
        </p:txBody>
      </p:sp>
      <p:sp>
        <p:nvSpPr>
          <p:cNvPr id="3" name="Platshållare för text 2"/>
          <p:cNvSpPr>
            <a:spLocks noGrp="1"/>
          </p:cNvSpPr>
          <p:nvPr>
            <p:ph type="body" idx="1"/>
          </p:nvPr>
        </p:nvSpPr>
        <p:spPr>
          <a:xfrm>
            <a:off x="2424113" y="2457450"/>
            <a:ext cx="7343776" cy="2771776"/>
          </a:xfrm>
          <a:prstGeom prst="rect">
            <a:avLst/>
          </a:prstGeom>
        </p:spPr>
        <p:txBody>
          <a:bodyPr vert="horz" lIns="91440" tIns="45720" rIns="91440" bIns="45720" rtlCol="0">
            <a:normAutofit/>
          </a:bodyPr>
          <a:lstStyle/>
          <a:p>
            <a:pPr lvl="0"/>
            <a:r>
              <a:rPr lang="sv-SE" dirty="0"/>
              <a:t>Klicka här för att lägga till text</a:t>
            </a:r>
          </a:p>
        </p:txBody>
      </p:sp>
      <p:pic>
        <p:nvPicPr>
          <p:cNvPr id="4" name="Bildobjekt 3"/>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351111" y="5699029"/>
            <a:ext cx="1432902" cy="754159"/>
          </a:xfrm>
          <a:prstGeom prst="rect">
            <a:avLst/>
          </a:prstGeom>
        </p:spPr>
      </p:pic>
    </p:spTree>
    <p:extLst>
      <p:ext uri="{BB962C8B-B14F-4D97-AF65-F5344CB8AC3E}">
        <p14:creationId xmlns:p14="http://schemas.microsoft.com/office/powerpoint/2010/main" val="296808845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Lst>
  <p:txStyles>
    <p:titleStyle>
      <a:lvl1pPr algn="l" defTabSz="914400" rtl="0" eaLnBrk="1" latinLnBrk="0" hangingPunct="1">
        <a:lnSpc>
          <a:spcPct val="90000"/>
        </a:lnSpc>
        <a:spcBef>
          <a:spcPct val="0"/>
        </a:spcBef>
        <a:buNone/>
        <a:defRPr sz="3600" b="1" i="0" kern="1200">
          <a:solidFill>
            <a:schemeClr val="accent1"/>
          </a:solidFill>
          <a:latin typeface="Century Gothic" charset="0"/>
          <a:ea typeface="Century Gothic" charset="0"/>
          <a:cs typeface="Century Gothic" charset="0"/>
        </a:defRPr>
      </a:lvl1pPr>
    </p:titleStyle>
    <p:bodyStyle>
      <a:lvl1pPr marL="0" indent="0" algn="l" defTabSz="914400" rtl="0" eaLnBrk="1" latinLnBrk="0" hangingPunct="1">
        <a:lnSpc>
          <a:spcPct val="90000"/>
        </a:lnSpc>
        <a:spcBef>
          <a:spcPts val="1000"/>
        </a:spcBef>
        <a:buFont typeface="Arial"/>
        <a:buNone/>
        <a:defRPr sz="1600" b="0" i="0" kern="1200">
          <a:solidFill>
            <a:schemeClr val="tx1">
              <a:lumMod val="65000"/>
              <a:lumOff val="35000"/>
            </a:schemeClr>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23">
          <p15:clr>
            <a:srgbClr val="F26B43"/>
          </p15:clr>
        </p15:guide>
        <p15:guide id="2" orient="horz" pos="4065">
          <p15:clr>
            <a:srgbClr val="F26B43"/>
          </p15:clr>
        </p15:guide>
        <p15:guide id="3" orient="horz" pos="255">
          <p15:clr>
            <a:srgbClr val="F26B43"/>
          </p15:clr>
        </p15:guide>
        <p15:guide id="4" pos="25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3" Type="http://schemas.openxmlformats.org/officeDocument/2006/relationships/hyperlink" Target="https://educationwebregistration.idrottonline.se/home/index/1883464" TargetMode="External"/><Relationship Id="rId2" Type="http://schemas.openxmlformats.org/officeDocument/2006/relationships/image" Target="../media/image15.png"/><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4.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hyperlink" Target="mailto:Erika.meeker@svensksimidrott.se" TargetMode="Externa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hyperlink" Target="https://svensksimidrott.se/simkunnighet/simkunnighet-i-foreningar/tips-infor-sommarsimskola"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2.xml"/></Relationships>
</file>

<file path=ppt/slides/_rels/slide26.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21.png"/><Relationship Id="rId7" Type="http://schemas.openxmlformats.org/officeDocument/2006/relationships/hyperlink" Target="http://www.jenniejohansson.se/wp-content/uploads/2013/10/SK-Neptun-Ro&#166;e&#770;d_300.jpg" TargetMode="External"/><Relationship Id="rId2" Type="http://schemas.openxmlformats.org/officeDocument/2006/relationships/image" Target="../media/image20.jpeg"/><Relationship Id="rId1" Type="http://schemas.openxmlformats.org/officeDocument/2006/relationships/slideLayout" Target="../slideLayouts/slideLayout53.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hyperlink" Target="http://www.aquatv.se/?fbclid=IwZXh0bgNhZW0CMTAAAR0vZ8Nt1F5j8Y7v1tGWXPYxM35V39F4AYIYcI6LK82oJBQJO5voRCoGeYc_aem_AYL4mEvXLqez9seFHOQqgr8UsBB_92AeqF5SkY0isSdZOlaIUdjTI5kk0NVkvwjRXpTBzarhL9XA1176pkjmzX5w" TargetMode="External"/><Relationship Id="rId9"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3.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3.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3.xml"/><Relationship Id="rId4" Type="http://schemas.openxmlformats.org/officeDocument/2006/relationships/image" Target="../media/image26.jpg"/></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3.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53.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8.jpeg"/><Relationship Id="rId2" Type="http://schemas.openxmlformats.org/officeDocument/2006/relationships/diagramData" Target="../diagrams/data1.xml"/><Relationship Id="rId1" Type="http://schemas.openxmlformats.org/officeDocument/2006/relationships/slideLayout" Target="../slideLayouts/slideLayout7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5.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8.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Layout" Target="../slideLayouts/slideLayout6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5.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5.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5.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4.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4.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3.xml"/><Relationship Id="rId5" Type="http://schemas.openxmlformats.org/officeDocument/2006/relationships/image" Target="../media/image48.png"/><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9.png"/><Relationship Id="rId1" Type="http://schemas.openxmlformats.org/officeDocument/2006/relationships/slideLayout" Target="../slideLayouts/slideLayout63.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0.png"/><Relationship Id="rId1" Type="http://schemas.openxmlformats.org/officeDocument/2006/relationships/slideLayout" Target="../slideLayouts/slideLayout64.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4.xml"/></Relationships>
</file>

<file path=ppt/slides/_rels/slide5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4.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gih.se/utbildning/vara-utbildningar/program/tranarprogrammet" TargetMode="External"/><Relationship Id="rId1" Type="http://schemas.openxmlformats.org/officeDocument/2006/relationships/slideLayout" Target="../slideLayouts/slideLayout64.xml"/><Relationship Id="rId4" Type="http://schemas.openxmlformats.org/officeDocument/2006/relationships/image" Target="../media/image54.png"/></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4.png"/><Relationship Id="rId1" Type="http://schemas.openxmlformats.org/officeDocument/2006/relationships/slideLayout" Target="../slideLayouts/slideLayout63.xml"/><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4.png"/><Relationship Id="rId1" Type="http://schemas.openxmlformats.org/officeDocument/2006/relationships/slideLayout" Target="../slideLayouts/slideLayout63.xml"/><Relationship Id="rId6" Type="http://schemas.openxmlformats.org/officeDocument/2006/relationships/hyperlink" Target="https://www.gih.se/utbildning/vara-utbildningar/kurs/tranarskap-med-inriktning-individuella-idrotter" TargetMode="External"/><Relationship Id="rId5" Type="http://schemas.openxmlformats.org/officeDocument/2006/relationships/image" Target="../media/image60.png"/><Relationship Id="rId4" Type="http://schemas.openxmlformats.org/officeDocument/2006/relationships/image" Target="../media/image59.png"/></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4.xml"/></Relationships>
</file>

<file path=ppt/slides/_rels/slide5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3.xml"/><Relationship Id="rId5" Type="http://schemas.openxmlformats.org/officeDocument/2006/relationships/image" Target="../media/image65.jpeg"/><Relationship Id="rId4" Type="http://schemas.openxmlformats.org/officeDocument/2006/relationships/image" Target="../media/image64.png"/></Relationships>
</file>

<file path=ppt/slides/_rels/slide5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6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4.xml"/></Relationships>
</file>

<file path=ppt/slides/_rels/slide6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3F33E-4F56-B3B7-9BE3-566D5CEFBC54}"/>
              </a:ext>
            </a:extLst>
          </p:cNvPr>
          <p:cNvSpPr>
            <a:spLocks noGrp="1"/>
          </p:cNvSpPr>
          <p:nvPr>
            <p:ph type="ctrTitle"/>
          </p:nvPr>
        </p:nvSpPr>
        <p:spPr>
          <a:xfrm>
            <a:off x="1914185" y="2637290"/>
            <a:ext cx="8363630" cy="799245"/>
          </a:xfrm>
        </p:spPr>
        <p:txBody>
          <a:bodyPr>
            <a:normAutofit fontScale="90000"/>
          </a:bodyPr>
          <a:lstStyle/>
          <a:p>
            <a:r>
              <a:rPr lang="sv-SE" dirty="0"/>
              <a:t>Välkomna till det andra </a:t>
            </a:r>
            <a:br>
              <a:rPr lang="sv-SE" dirty="0"/>
            </a:br>
            <a:r>
              <a:rPr lang="sv-SE" dirty="0"/>
              <a:t>Simidrottsinformationsmötet</a:t>
            </a:r>
            <a:br>
              <a:rPr lang="sv-SE" dirty="0"/>
            </a:br>
            <a:r>
              <a:rPr lang="sv-SE" sz="3100" dirty="0"/>
              <a:t>2/5-2024</a:t>
            </a:r>
            <a:endParaRPr lang="sv-SE" dirty="0"/>
          </a:p>
        </p:txBody>
      </p:sp>
      <p:sp>
        <p:nvSpPr>
          <p:cNvPr id="4" name="Text Placeholder 3">
            <a:extLst>
              <a:ext uri="{FF2B5EF4-FFF2-40B4-BE49-F238E27FC236}">
                <a16:creationId xmlns:a16="http://schemas.microsoft.com/office/drawing/2014/main" id="{10D7F2AD-3DB8-8F65-E973-6DE16AB5E0E7}"/>
              </a:ext>
            </a:extLst>
          </p:cNvPr>
          <p:cNvSpPr>
            <a:spLocks noGrp="1"/>
          </p:cNvSpPr>
          <p:nvPr>
            <p:ph type="body" sz="quarter" idx="11"/>
          </p:nvPr>
        </p:nvSpPr>
        <p:spPr>
          <a:xfrm>
            <a:off x="229210" y="4241940"/>
            <a:ext cx="5866790" cy="1683404"/>
          </a:xfrm>
        </p:spPr>
        <p:txBody>
          <a:bodyPr>
            <a:normAutofit fontScale="92500"/>
          </a:bodyPr>
          <a:lstStyle/>
          <a:p>
            <a:pPr marL="285750" indent="-285750" algn="l">
              <a:buFontTx/>
              <a:buChar char="-"/>
            </a:pPr>
            <a:r>
              <a:rPr lang="sv-SE" dirty="0"/>
              <a:t>Döp er i deltagarlistan till:</a:t>
            </a:r>
            <a:br>
              <a:rPr lang="sv-SE" dirty="0"/>
            </a:br>
            <a:r>
              <a:rPr lang="sv-SE" dirty="0"/>
              <a:t>ert namn, vilket simidrott ni tillhör</a:t>
            </a:r>
          </a:p>
          <a:p>
            <a:pPr marL="285750" indent="-285750" algn="l">
              <a:buFontTx/>
              <a:buChar char="-"/>
            </a:pPr>
            <a:r>
              <a:rPr lang="sv-SE" dirty="0"/>
              <a:t>Ha gärna er kamera på, men stäng av er mikrofon</a:t>
            </a:r>
          </a:p>
          <a:p>
            <a:pPr marL="285750" indent="-285750" algn="l">
              <a:buFontTx/>
              <a:buChar char="-"/>
            </a:pPr>
            <a:r>
              <a:rPr lang="sv-SE" dirty="0"/>
              <a:t>Mötet kommer att spelas in</a:t>
            </a:r>
          </a:p>
          <a:p>
            <a:pPr marL="285750" indent="-285750" algn="l">
              <a:buFontTx/>
              <a:buChar char="-"/>
            </a:pPr>
            <a:r>
              <a:rPr lang="sv-SE" dirty="0"/>
              <a:t>Vi börjar kl. 11.30</a:t>
            </a:r>
          </a:p>
        </p:txBody>
      </p:sp>
    </p:spTree>
    <p:extLst>
      <p:ext uri="{BB962C8B-B14F-4D97-AF65-F5344CB8AC3E}">
        <p14:creationId xmlns:p14="http://schemas.microsoft.com/office/powerpoint/2010/main" val="4284759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A5DF8EF-FC29-4F04-D79A-6988AD292067}"/>
              </a:ext>
            </a:extLst>
          </p:cNvPr>
          <p:cNvSpPr>
            <a:spLocks noGrp="1"/>
          </p:cNvSpPr>
          <p:nvPr>
            <p:ph type="ctrTitle"/>
          </p:nvPr>
        </p:nvSpPr>
        <p:spPr/>
        <p:txBody>
          <a:bodyPr/>
          <a:lstStyle/>
          <a:p>
            <a:r>
              <a:rPr lang="sv-SE" dirty="0" err="1"/>
              <a:t>Propostion</a:t>
            </a:r>
            <a:r>
              <a:rPr lang="sv-SE" dirty="0"/>
              <a:t> 2</a:t>
            </a:r>
          </a:p>
        </p:txBody>
      </p:sp>
      <p:sp>
        <p:nvSpPr>
          <p:cNvPr id="3" name="Underrubrik 2">
            <a:extLst>
              <a:ext uri="{FF2B5EF4-FFF2-40B4-BE49-F238E27FC236}">
                <a16:creationId xmlns:a16="http://schemas.microsoft.com/office/drawing/2014/main" id="{BACB87B5-E099-BE25-E2A1-37A07AABBE27}"/>
              </a:ext>
            </a:extLst>
          </p:cNvPr>
          <p:cNvSpPr>
            <a:spLocks noGrp="1"/>
          </p:cNvSpPr>
          <p:nvPr>
            <p:ph type="subTitle" idx="1"/>
          </p:nvPr>
        </p:nvSpPr>
        <p:spPr/>
        <p:txBody>
          <a:bodyPr/>
          <a:lstStyle/>
          <a:p>
            <a:r>
              <a:rPr lang="sv-SE" b="1" i="0" dirty="0">
                <a:solidFill>
                  <a:srgbClr val="666666"/>
                </a:solidFill>
                <a:effectLst/>
                <a:latin typeface="Avant Garde"/>
              </a:rPr>
              <a:t>Proposition 2 angående stadgeändringar:</a:t>
            </a:r>
            <a:r>
              <a:rPr lang="sv-SE" b="0" i="0" dirty="0">
                <a:solidFill>
                  <a:srgbClr val="666666"/>
                </a:solidFill>
                <a:effectLst/>
                <a:latin typeface="Avant Garde"/>
              </a:rPr>
              <a:t> Mötet beslöt enligt styrelsen bifallsyrkande till propositionen.</a:t>
            </a:r>
          </a:p>
          <a:p>
            <a:r>
              <a:rPr lang="sv-SE" dirty="0">
                <a:solidFill>
                  <a:srgbClr val="FF0000"/>
                </a:solidFill>
                <a:latin typeface="Avant Garde"/>
              </a:rPr>
              <a:t>Detta innebär att språket skrivs om, ingen annan betydelse.</a:t>
            </a:r>
          </a:p>
          <a:p>
            <a:endParaRPr lang="sv-SE" dirty="0"/>
          </a:p>
        </p:txBody>
      </p:sp>
    </p:spTree>
    <p:extLst>
      <p:ext uri="{BB962C8B-B14F-4D97-AF65-F5344CB8AC3E}">
        <p14:creationId xmlns:p14="http://schemas.microsoft.com/office/powerpoint/2010/main" val="4039202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CF0034-6C1E-46D1-CB35-896C1287E7ED}"/>
              </a:ext>
            </a:extLst>
          </p:cNvPr>
          <p:cNvSpPr>
            <a:spLocks noGrp="1"/>
          </p:cNvSpPr>
          <p:nvPr>
            <p:ph type="title"/>
          </p:nvPr>
        </p:nvSpPr>
        <p:spPr/>
        <p:txBody>
          <a:bodyPr/>
          <a:lstStyle/>
          <a:p>
            <a:r>
              <a:rPr lang="sv-SE" dirty="0"/>
              <a:t>Traineeprogrammet</a:t>
            </a:r>
          </a:p>
        </p:txBody>
      </p:sp>
      <p:sp>
        <p:nvSpPr>
          <p:cNvPr id="4" name="Underrubrik 3">
            <a:extLst>
              <a:ext uri="{FF2B5EF4-FFF2-40B4-BE49-F238E27FC236}">
                <a16:creationId xmlns:a16="http://schemas.microsoft.com/office/drawing/2014/main" id="{00FAAD15-BC03-8D4C-7AE4-C89C449C80DA}"/>
              </a:ext>
            </a:extLst>
          </p:cNvPr>
          <p:cNvSpPr>
            <a:spLocks noGrp="1"/>
          </p:cNvSpPr>
          <p:nvPr>
            <p:ph type="subTitle" idx="1"/>
          </p:nvPr>
        </p:nvSpPr>
        <p:spPr>
          <a:xfrm>
            <a:off x="6456363" y="2221035"/>
            <a:ext cx="4752975" cy="3248507"/>
          </a:xfrm>
        </p:spPr>
        <p:txBody>
          <a:bodyPr>
            <a:normAutofit/>
          </a:bodyPr>
          <a:lstStyle/>
          <a:p>
            <a:pPr>
              <a:lnSpc>
                <a:spcPct val="110000"/>
              </a:lnSpc>
            </a:pPr>
            <a:r>
              <a:rPr lang="sv-SE" sz="2400" b="0" i="0" dirty="0">
                <a:solidFill>
                  <a:srgbClr val="666666"/>
                </a:solidFill>
                <a:effectLst/>
                <a:latin typeface="Avant Garde"/>
              </a:rPr>
              <a:t> - Adam Schön</a:t>
            </a:r>
            <a:br>
              <a:rPr lang="sv-SE" sz="2400" dirty="0"/>
            </a:br>
            <a:r>
              <a:rPr lang="sv-SE" sz="2400" dirty="0"/>
              <a:t> - </a:t>
            </a:r>
            <a:r>
              <a:rPr lang="sv-SE" sz="2400" b="0" i="0" dirty="0">
                <a:solidFill>
                  <a:srgbClr val="666666"/>
                </a:solidFill>
                <a:effectLst/>
                <a:latin typeface="Avant Garde"/>
              </a:rPr>
              <a:t>Arvid Strömbeck</a:t>
            </a:r>
            <a:br>
              <a:rPr lang="sv-SE" sz="2400" dirty="0"/>
            </a:br>
            <a:r>
              <a:rPr lang="sv-SE" sz="2400" dirty="0"/>
              <a:t> - </a:t>
            </a:r>
            <a:r>
              <a:rPr lang="sv-SE" sz="2400" b="0" i="0" dirty="0">
                <a:solidFill>
                  <a:srgbClr val="666666"/>
                </a:solidFill>
                <a:effectLst/>
                <a:latin typeface="Avant Garde"/>
              </a:rPr>
              <a:t>Gergö Nagy</a:t>
            </a:r>
            <a:br>
              <a:rPr lang="sv-SE" sz="2400" dirty="0"/>
            </a:br>
            <a:r>
              <a:rPr lang="sv-SE" sz="2400" dirty="0"/>
              <a:t> - </a:t>
            </a:r>
            <a:r>
              <a:rPr lang="sv-SE" sz="2400" b="0" i="0" dirty="0">
                <a:solidFill>
                  <a:srgbClr val="666666"/>
                </a:solidFill>
                <a:effectLst/>
                <a:latin typeface="Avant Garde"/>
              </a:rPr>
              <a:t>Kevin Speiner Thorvaldsson</a:t>
            </a:r>
            <a:br>
              <a:rPr lang="sv-SE" sz="2400" dirty="0"/>
            </a:br>
            <a:r>
              <a:rPr lang="sv-SE" sz="2400" b="1" dirty="0"/>
              <a:t> - </a:t>
            </a:r>
            <a:r>
              <a:rPr lang="sv-SE" sz="2400" b="1" i="0" dirty="0">
                <a:solidFill>
                  <a:srgbClr val="666666"/>
                </a:solidFill>
                <a:effectLst/>
                <a:latin typeface="Avant Garde"/>
              </a:rPr>
              <a:t>Moa Äppelgran</a:t>
            </a:r>
            <a:br>
              <a:rPr lang="sv-SE" sz="2400" dirty="0"/>
            </a:br>
            <a:r>
              <a:rPr lang="sv-SE" sz="2400" dirty="0"/>
              <a:t> - </a:t>
            </a:r>
            <a:r>
              <a:rPr lang="sv-SE" sz="2400" b="0" i="0" dirty="0">
                <a:solidFill>
                  <a:srgbClr val="666666"/>
                </a:solidFill>
                <a:effectLst/>
                <a:latin typeface="Avant Garde"/>
              </a:rPr>
              <a:t>Rik </a:t>
            </a:r>
            <a:r>
              <a:rPr lang="sv-SE" sz="2400" b="0" i="0" dirty="0" err="1">
                <a:solidFill>
                  <a:srgbClr val="666666"/>
                </a:solidFill>
                <a:effectLst/>
                <a:latin typeface="Avant Garde"/>
              </a:rPr>
              <a:t>op</a:t>
            </a:r>
            <a:r>
              <a:rPr lang="sv-SE" sz="2400" b="0" i="0" dirty="0">
                <a:solidFill>
                  <a:srgbClr val="666666"/>
                </a:solidFill>
                <a:effectLst/>
                <a:latin typeface="Avant Garde"/>
              </a:rPr>
              <a:t> het Veld</a:t>
            </a:r>
            <a:br>
              <a:rPr lang="sv-SE" sz="2400" dirty="0"/>
            </a:br>
            <a:r>
              <a:rPr lang="sv-SE" sz="2400" dirty="0"/>
              <a:t> - </a:t>
            </a:r>
            <a:r>
              <a:rPr lang="sv-SE" sz="2400" b="0" i="0" dirty="0">
                <a:solidFill>
                  <a:srgbClr val="666666"/>
                </a:solidFill>
                <a:effectLst/>
                <a:latin typeface="Avant Garde"/>
              </a:rPr>
              <a:t>Sandra Allerrud</a:t>
            </a:r>
            <a:endParaRPr lang="sv-SE" sz="2400" dirty="0"/>
          </a:p>
        </p:txBody>
      </p:sp>
      <p:sp>
        <p:nvSpPr>
          <p:cNvPr id="5" name="Platshållare för bild 4">
            <a:extLst>
              <a:ext uri="{FF2B5EF4-FFF2-40B4-BE49-F238E27FC236}">
                <a16:creationId xmlns:a16="http://schemas.microsoft.com/office/drawing/2014/main" id="{C80F40F6-8351-C8E6-121F-0547676245D4}"/>
              </a:ext>
            </a:extLst>
          </p:cNvPr>
          <p:cNvSpPr>
            <a:spLocks noGrp="1"/>
          </p:cNvSpPr>
          <p:nvPr>
            <p:ph type="pic" sz="quarter" idx="10"/>
          </p:nvPr>
        </p:nvSpPr>
        <p:spPr/>
        <p:txBody>
          <a:bodyPr/>
          <a:lstStyle/>
          <a:p>
            <a:endParaRPr lang="sv-SE"/>
          </a:p>
        </p:txBody>
      </p:sp>
      <p:pic>
        <p:nvPicPr>
          <p:cNvPr id="12" name="Bildobjekt 11" descr="En bild som visar sport, simning, person, bassäng&#10;&#10;Automatiskt genererad beskrivning">
            <a:extLst>
              <a:ext uri="{FF2B5EF4-FFF2-40B4-BE49-F238E27FC236}">
                <a16:creationId xmlns:a16="http://schemas.microsoft.com/office/drawing/2014/main" id="{7F17BC19-57A4-F7B2-B9E3-0A4DBE163838}"/>
              </a:ext>
            </a:extLst>
          </p:cNvPr>
          <p:cNvPicPr>
            <a:picLocks noChangeAspect="1"/>
          </p:cNvPicPr>
          <p:nvPr/>
        </p:nvPicPr>
        <p:blipFill>
          <a:blip r:embed="rId3"/>
          <a:stretch>
            <a:fillRect/>
          </a:stretch>
        </p:blipFill>
        <p:spPr>
          <a:xfrm>
            <a:off x="13994" y="1416415"/>
            <a:ext cx="5337747" cy="4058110"/>
          </a:xfrm>
          <a:prstGeom prst="rect">
            <a:avLst/>
          </a:prstGeom>
        </p:spPr>
      </p:pic>
    </p:spTree>
    <p:extLst>
      <p:ext uri="{BB962C8B-B14F-4D97-AF65-F5344CB8AC3E}">
        <p14:creationId xmlns:p14="http://schemas.microsoft.com/office/powerpoint/2010/main" val="3220353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E9C1E-CF8F-602A-FFF5-A32E08E9BF5C}"/>
              </a:ext>
            </a:extLst>
          </p:cNvPr>
          <p:cNvSpPr>
            <a:spLocks noGrp="1"/>
          </p:cNvSpPr>
          <p:nvPr>
            <p:ph type="ctrTitle"/>
          </p:nvPr>
        </p:nvSpPr>
        <p:spPr/>
        <p:txBody>
          <a:bodyPr/>
          <a:lstStyle/>
          <a:p>
            <a:r>
              <a:rPr lang="sv-SE" dirty="0"/>
              <a:t>Moa Äppelgran</a:t>
            </a:r>
          </a:p>
        </p:txBody>
      </p:sp>
      <p:sp>
        <p:nvSpPr>
          <p:cNvPr id="3" name="Underrubrik 2">
            <a:extLst>
              <a:ext uri="{FF2B5EF4-FFF2-40B4-BE49-F238E27FC236}">
                <a16:creationId xmlns:a16="http://schemas.microsoft.com/office/drawing/2014/main" id="{A9A857C4-5F06-7C8C-3644-2B9FFCE632C4}"/>
              </a:ext>
            </a:extLst>
          </p:cNvPr>
          <p:cNvSpPr>
            <a:spLocks noGrp="1"/>
          </p:cNvSpPr>
          <p:nvPr>
            <p:ph type="subTitle" idx="1"/>
          </p:nvPr>
        </p:nvSpPr>
        <p:spPr/>
        <p:txBody>
          <a:bodyPr/>
          <a:lstStyle/>
          <a:p>
            <a:r>
              <a:rPr lang="sv-SE" dirty="0"/>
              <a:t>Utbildning</a:t>
            </a:r>
          </a:p>
          <a:p>
            <a:r>
              <a:rPr lang="sv-SE" sz="2800" dirty="0"/>
              <a:t>Mentorskap</a:t>
            </a:r>
          </a:p>
          <a:p>
            <a:r>
              <a:rPr lang="sv-SE" dirty="0"/>
              <a:t>Matchning</a:t>
            </a:r>
          </a:p>
          <a:p>
            <a:r>
              <a:rPr lang="sv-SE" dirty="0"/>
              <a:t>Förebild</a:t>
            </a:r>
          </a:p>
        </p:txBody>
      </p:sp>
      <p:pic>
        <p:nvPicPr>
          <p:cNvPr id="3074" name="Picture 2" descr="Moa Äppelgran - Haninge kommun | LinkedIn">
            <a:extLst>
              <a:ext uri="{FF2B5EF4-FFF2-40B4-BE49-F238E27FC236}">
                <a16:creationId xmlns:a16="http://schemas.microsoft.com/office/drawing/2014/main" id="{4A9B1153-44E4-9A7A-0BBC-D12060459A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6823" y="1983179"/>
            <a:ext cx="2693597" cy="2693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137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8EBAE-FB26-2B6E-DCAC-EE024DD54CC2}"/>
              </a:ext>
            </a:extLst>
          </p:cNvPr>
          <p:cNvSpPr>
            <a:spLocks noGrp="1"/>
          </p:cNvSpPr>
          <p:nvPr>
            <p:ph type="title"/>
          </p:nvPr>
        </p:nvSpPr>
        <p:spPr>
          <a:xfrm>
            <a:off x="6456363" y="1091579"/>
            <a:ext cx="4903299" cy="1214299"/>
          </a:xfrm>
        </p:spPr>
        <p:txBody>
          <a:bodyPr/>
          <a:lstStyle/>
          <a:p>
            <a:r>
              <a:rPr lang="sv-SE" dirty="0"/>
              <a:t>Tränarkonferens 2024</a:t>
            </a:r>
          </a:p>
        </p:txBody>
      </p:sp>
      <p:sp>
        <p:nvSpPr>
          <p:cNvPr id="6" name="Underrubrik 5">
            <a:extLst>
              <a:ext uri="{FF2B5EF4-FFF2-40B4-BE49-F238E27FC236}">
                <a16:creationId xmlns:a16="http://schemas.microsoft.com/office/drawing/2014/main" id="{06966799-BB49-8B30-677A-FF2EB5BBD06B}"/>
              </a:ext>
            </a:extLst>
          </p:cNvPr>
          <p:cNvSpPr>
            <a:spLocks noGrp="1"/>
          </p:cNvSpPr>
          <p:nvPr>
            <p:ph type="subTitle" idx="1"/>
          </p:nvPr>
        </p:nvSpPr>
        <p:spPr>
          <a:xfrm>
            <a:off x="6456363" y="2517913"/>
            <a:ext cx="4752975" cy="3248507"/>
          </a:xfrm>
        </p:spPr>
        <p:txBody>
          <a:bodyPr>
            <a:normAutofit fontScale="32500" lnSpcReduction="20000"/>
          </a:bodyPr>
          <a:lstStyle/>
          <a:p>
            <a:pPr marL="285750" indent="-285750">
              <a:lnSpc>
                <a:spcPct val="120000"/>
              </a:lnSpc>
              <a:buFont typeface="Arial" panose="020B0604020202020204" pitchFamily="34" charset="0"/>
              <a:buChar char="•"/>
            </a:pPr>
            <a:r>
              <a:rPr lang="sv-SE" sz="4900" b="1" dirty="0"/>
              <a:t>13-15 september, Göteborg</a:t>
            </a:r>
          </a:p>
          <a:p>
            <a:pPr marL="285750" indent="-285750">
              <a:lnSpc>
                <a:spcPct val="120000"/>
              </a:lnSpc>
              <a:buFont typeface="Arial" panose="020B0604020202020204" pitchFamily="34" charset="0"/>
              <a:buChar char="•"/>
            </a:pPr>
            <a:endParaRPr lang="sv-SE" sz="4500" dirty="0"/>
          </a:p>
          <a:p>
            <a:pPr marL="285750" indent="-285750">
              <a:lnSpc>
                <a:spcPct val="120000"/>
              </a:lnSpc>
              <a:buFont typeface="Arial" panose="020B0604020202020204" pitchFamily="34" charset="0"/>
              <a:buChar char="•"/>
            </a:pPr>
            <a:r>
              <a:rPr lang="sv-SE" sz="4600" dirty="0"/>
              <a:t>Ledarskap</a:t>
            </a:r>
          </a:p>
          <a:p>
            <a:pPr marL="285750" indent="-285750">
              <a:lnSpc>
                <a:spcPct val="120000"/>
              </a:lnSpc>
              <a:buFont typeface="Arial" panose="020B0604020202020204" pitchFamily="34" charset="0"/>
              <a:buChar char="•"/>
            </a:pPr>
            <a:r>
              <a:rPr lang="sv-SE" sz="4500" dirty="0"/>
              <a:t>Tony Irving</a:t>
            </a:r>
          </a:p>
          <a:p>
            <a:pPr marL="285750" indent="-285750">
              <a:lnSpc>
                <a:spcPct val="120000"/>
              </a:lnSpc>
              <a:buFont typeface="Arial" panose="020B0604020202020204" pitchFamily="34" charset="0"/>
              <a:buChar char="•"/>
            </a:pPr>
            <a:r>
              <a:rPr lang="sv-SE" sz="4500" dirty="0" err="1"/>
              <a:t>Evangelos</a:t>
            </a:r>
            <a:r>
              <a:rPr lang="sv-SE" sz="4500" dirty="0"/>
              <a:t> </a:t>
            </a:r>
            <a:r>
              <a:rPr lang="sv-SE" sz="4500" dirty="0" err="1"/>
              <a:t>Doudesis</a:t>
            </a:r>
            <a:endParaRPr lang="sv-SE" sz="4500" dirty="0"/>
          </a:p>
          <a:p>
            <a:pPr marL="285750" indent="-285750">
              <a:lnSpc>
                <a:spcPct val="120000"/>
              </a:lnSpc>
              <a:buFont typeface="Arial" panose="020B0604020202020204" pitchFamily="34" charset="0"/>
              <a:buChar char="•"/>
            </a:pPr>
            <a:r>
              <a:rPr lang="sv-SE" sz="4500" dirty="0" err="1"/>
              <a:t>Jen</a:t>
            </a:r>
            <a:r>
              <a:rPr lang="sv-SE" sz="4500" dirty="0"/>
              <a:t> </a:t>
            </a:r>
            <a:r>
              <a:rPr lang="sv-SE" sz="4500" dirty="0" err="1"/>
              <a:t>Leeming</a:t>
            </a:r>
            <a:endParaRPr lang="sv-SE" sz="4500" dirty="0"/>
          </a:p>
          <a:p>
            <a:pPr marL="285750" indent="-285750">
              <a:lnSpc>
                <a:spcPct val="120000"/>
              </a:lnSpc>
              <a:buFont typeface="Arial" panose="020B0604020202020204" pitchFamily="34" charset="0"/>
              <a:buChar char="•"/>
            </a:pPr>
            <a:r>
              <a:rPr lang="sv-SE" sz="4500" dirty="0"/>
              <a:t>Ruth &amp; </a:t>
            </a:r>
            <a:r>
              <a:rPr lang="sv-SE" sz="4500" dirty="0" err="1"/>
              <a:t>Lyn</a:t>
            </a:r>
            <a:r>
              <a:rPr lang="sv-SE" sz="4500" dirty="0"/>
              <a:t>, Australien</a:t>
            </a:r>
          </a:p>
          <a:p>
            <a:pPr marL="285750" indent="-285750">
              <a:lnSpc>
                <a:spcPct val="120000"/>
              </a:lnSpc>
              <a:buFont typeface="Arial" panose="020B0604020202020204" pitchFamily="34" charset="0"/>
              <a:buChar char="•"/>
            </a:pPr>
            <a:r>
              <a:rPr lang="sv-SE" sz="4600" dirty="0" err="1"/>
              <a:t>Summaya</a:t>
            </a:r>
            <a:r>
              <a:rPr lang="sv-SE" sz="4600" dirty="0"/>
              <a:t> </a:t>
            </a:r>
            <a:r>
              <a:rPr lang="sv-SE" sz="4600" dirty="0" err="1"/>
              <a:t>Mughal</a:t>
            </a:r>
            <a:endParaRPr lang="sv-SE" sz="4600" dirty="0"/>
          </a:p>
          <a:p>
            <a:pPr marL="285750" indent="-285750">
              <a:lnSpc>
                <a:spcPct val="120000"/>
              </a:lnSpc>
              <a:buFont typeface="Arial" panose="020B0604020202020204" pitchFamily="34" charset="0"/>
              <a:buChar char="•"/>
            </a:pPr>
            <a:r>
              <a:rPr lang="sv-SE" sz="4500" dirty="0"/>
              <a:t>Tom V, Canada</a:t>
            </a:r>
          </a:p>
          <a:p>
            <a:pPr marL="285750" indent="-285750">
              <a:lnSpc>
                <a:spcPct val="120000"/>
              </a:lnSpc>
              <a:buFont typeface="Arial" panose="020B0604020202020204" pitchFamily="34" charset="0"/>
              <a:buChar char="•"/>
            </a:pPr>
            <a:endParaRPr lang="sv-SE" sz="1200" dirty="0"/>
          </a:p>
          <a:p>
            <a:pPr>
              <a:lnSpc>
                <a:spcPct val="120000"/>
              </a:lnSpc>
            </a:pPr>
            <a:endParaRPr lang="sv-SE" sz="4500" dirty="0"/>
          </a:p>
        </p:txBody>
      </p:sp>
      <p:pic>
        <p:nvPicPr>
          <p:cNvPr id="8" name="Bildobjekt 7" descr="En bild som visar Teckensnitt, Grafik, logotyp, text&#10;&#10;Automatiskt genererad beskrivning">
            <a:extLst>
              <a:ext uri="{FF2B5EF4-FFF2-40B4-BE49-F238E27FC236}">
                <a16:creationId xmlns:a16="http://schemas.microsoft.com/office/drawing/2014/main" id="{C546D580-9F65-2B6C-23EA-D8E54DE5D098}"/>
              </a:ext>
            </a:extLst>
          </p:cNvPr>
          <p:cNvPicPr>
            <a:picLocks noChangeAspect="1"/>
          </p:cNvPicPr>
          <p:nvPr/>
        </p:nvPicPr>
        <p:blipFill>
          <a:blip r:embed="rId3"/>
          <a:stretch>
            <a:fillRect/>
          </a:stretch>
        </p:blipFill>
        <p:spPr>
          <a:xfrm>
            <a:off x="104671" y="653143"/>
            <a:ext cx="5551714" cy="5551714"/>
          </a:xfrm>
          <a:prstGeom prst="rect">
            <a:avLst/>
          </a:prstGeom>
        </p:spPr>
      </p:pic>
    </p:spTree>
    <p:extLst>
      <p:ext uri="{BB962C8B-B14F-4D97-AF65-F5344CB8AC3E}">
        <p14:creationId xmlns:p14="http://schemas.microsoft.com/office/powerpoint/2010/main" val="2168975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545E868-5202-8BAB-01BC-8734C499F8A9}"/>
              </a:ext>
            </a:extLst>
          </p:cNvPr>
          <p:cNvSpPr>
            <a:spLocks noGrp="1"/>
          </p:cNvSpPr>
          <p:nvPr>
            <p:ph type="ctrTitle"/>
          </p:nvPr>
        </p:nvSpPr>
        <p:spPr/>
        <p:txBody>
          <a:bodyPr/>
          <a:lstStyle/>
          <a:p>
            <a:r>
              <a:rPr lang="sv-SE" dirty="0"/>
              <a:t>Nästa möte</a:t>
            </a:r>
          </a:p>
        </p:txBody>
      </p:sp>
      <p:sp>
        <p:nvSpPr>
          <p:cNvPr id="4" name="Underrubrik 3">
            <a:extLst>
              <a:ext uri="{FF2B5EF4-FFF2-40B4-BE49-F238E27FC236}">
                <a16:creationId xmlns:a16="http://schemas.microsoft.com/office/drawing/2014/main" id="{31C5D6B8-9069-FDB3-E6EE-8204CD91EFFF}"/>
              </a:ext>
            </a:extLst>
          </p:cNvPr>
          <p:cNvSpPr>
            <a:spLocks noGrp="1"/>
          </p:cNvSpPr>
          <p:nvPr>
            <p:ph type="subTitle" idx="1"/>
          </p:nvPr>
        </p:nvSpPr>
        <p:spPr/>
        <p:txBody>
          <a:bodyPr/>
          <a:lstStyle/>
          <a:p>
            <a:pPr>
              <a:lnSpc>
                <a:spcPct val="150000"/>
              </a:lnSpc>
            </a:pPr>
            <a:r>
              <a:rPr lang="sv-SE" sz="2000" dirty="0"/>
              <a:t>Reservera redan nu den:</a:t>
            </a:r>
          </a:p>
          <a:p>
            <a:pPr>
              <a:lnSpc>
                <a:spcPct val="150000"/>
              </a:lnSpc>
            </a:pPr>
            <a:r>
              <a:rPr lang="sv-SE" sz="2000" b="1" dirty="0"/>
              <a:t>24 september kl. 11.30 – 12.30</a:t>
            </a:r>
          </a:p>
          <a:p>
            <a:r>
              <a:rPr lang="sv-SE" sz="2000" b="1" dirty="0"/>
              <a:t>26 november </a:t>
            </a:r>
            <a:r>
              <a:rPr lang="sv-SE" sz="2000" b="1" dirty="0" err="1"/>
              <a:t>kl</a:t>
            </a:r>
            <a:r>
              <a:rPr lang="sv-SE" sz="2000" b="1" dirty="0"/>
              <a:t> 11.30-12.30</a:t>
            </a:r>
          </a:p>
        </p:txBody>
      </p:sp>
    </p:spTree>
    <p:extLst>
      <p:ext uri="{BB962C8B-B14F-4D97-AF65-F5344CB8AC3E}">
        <p14:creationId xmlns:p14="http://schemas.microsoft.com/office/powerpoint/2010/main" val="982361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92141EF-1B5E-C5F7-93B6-09C6C6CC3160}"/>
              </a:ext>
            </a:extLst>
          </p:cNvPr>
          <p:cNvSpPr>
            <a:spLocks noGrp="1"/>
          </p:cNvSpPr>
          <p:nvPr>
            <p:ph type="ctrTitle"/>
          </p:nvPr>
        </p:nvSpPr>
        <p:spPr/>
        <p:txBody>
          <a:bodyPr>
            <a:normAutofit/>
          </a:bodyPr>
          <a:lstStyle/>
          <a:p>
            <a:r>
              <a:rPr lang="sv-SE" dirty="0"/>
              <a:t>30min uppdelning</a:t>
            </a:r>
          </a:p>
        </p:txBody>
      </p:sp>
      <p:sp>
        <p:nvSpPr>
          <p:cNvPr id="7" name="Underrubrik 6">
            <a:extLst>
              <a:ext uri="{FF2B5EF4-FFF2-40B4-BE49-F238E27FC236}">
                <a16:creationId xmlns:a16="http://schemas.microsoft.com/office/drawing/2014/main" id="{5EA7D1EB-EA7B-5882-18F3-B480A8A57E93}"/>
              </a:ext>
            </a:extLst>
          </p:cNvPr>
          <p:cNvSpPr>
            <a:spLocks noGrp="1"/>
          </p:cNvSpPr>
          <p:nvPr>
            <p:ph type="subTitle" idx="1"/>
          </p:nvPr>
        </p:nvSpPr>
        <p:spPr>
          <a:xfrm>
            <a:off x="2424113" y="2293831"/>
            <a:ext cx="7343775" cy="3623392"/>
          </a:xfrm>
        </p:spPr>
        <p:txBody>
          <a:bodyPr>
            <a:normAutofit/>
          </a:bodyPr>
          <a:lstStyle/>
          <a:p>
            <a:pPr>
              <a:lnSpc>
                <a:spcPct val="120000"/>
              </a:lnSpc>
            </a:pPr>
            <a:r>
              <a:rPr lang="sv-SE" dirty="0"/>
              <a:t>Nu kommer ni delas in i mindre rum för mer information inom respektive Simidrott!</a:t>
            </a:r>
          </a:p>
          <a:p>
            <a:pPr marL="285750" indent="-285750">
              <a:lnSpc>
                <a:spcPct val="120000"/>
              </a:lnSpc>
              <a:buFont typeface="Arial" panose="020B0604020202020204" pitchFamily="34" charset="0"/>
              <a:buChar char="•"/>
            </a:pPr>
            <a:r>
              <a:rPr lang="sv-SE" b="1" dirty="0"/>
              <a:t>Konstsim - inställt</a:t>
            </a:r>
          </a:p>
          <a:p>
            <a:pPr marL="285750" indent="-285750">
              <a:lnSpc>
                <a:spcPct val="120000"/>
              </a:lnSpc>
              <a:buFont typeface="Arial" panose="020B0604020202020204" pitchFamily="34" charset="0"/>
              <a:buChar char="•"/>
            </a:pPr>
            <a:r>
              <a:rPr lang="sv-SE" b="1" dirty="0" err="1"/>
              <a:t>Parasim</a:t>
            </a:r>
            <a:r>
              <a:rPr lang="sv-SE" b="1" dirty="0"/>
              <a:t> – Ulrika Sandmark</a:t>
            </a:r>
          </a:p>
          <a:p>
            <a:pPr marL="285750" indent="-285750">
              <a:lnSpc>
                <a:spcPct val="120000"/>
              </a:lnSpc>
              <a:buFont typeface="Arial" panose="020B0604020202020204" pitchFamily="34" charset="0"/>
              <a:buChar char="•"/>
            </a:pPr>
            <a:r>
              <a:rPr lang="sv-SE" b="1" dirty="0"/>
              <a:t>Simhopp - Susanne Meckbach</a:t>
            </a:r>
          </a:p>
          <a:p>
            <a:pPr marL="285750" indent="-285750">
              <a:lnSpc>
                <a:spcPct val="120000"/>
              </a:lnSpc>
              <a:buFont typeface="Arial" panose="020B0604020202020204" pitchFamily="34" charset="0"/>
              <a:buChar char="•"/>
            </a:pPr>
            <a:r>
              <a:rPr lang="sv-SE" b="1" dirty="0"/>
              <a:t>Simning - Martina Aronsson</a:t>
            </a:r>
          </a:p>
          <a:p>
            <a:pPr marL="285750" indent="-285750">
              <a:lnSpc>
                <a:spcPct val="120000"/>
              </a:lnSpc>
              <a:buFont typeface="Arial" panose="020B0604020202020204" pitchFamily="34" charset="0"/>
              <a:buChar char="•"/>
            </a:pPr>
            <a:r>
              <a:rPr lang="sv-SE" b="1" dirty="0"/>
              <a:t>Simundervisning - Erika Meeker</a:t>
            </a:r>
          </a:p>
          <a:p>
            <a:pPr marL="285750" indent="-285750">
              <a:lnSpc>
                <a:spcPct val="120000"/>
              </a:lnSpc>
              <a:buFont typeface="Arial" panose="020B0604020202020204" pitchFamily="34" charset="0"/>
              <a:buChar char="•"/>
            </a:pPr>
            <a:r>
              <a:rPr lang="sv-SE" b="1" dirty="0"/>
              <a:t>Vattenpolo - Stefan Keisu</a:t>
            </a:r>
            <a:endParaRPr lang="sv-SE" dirty="0"/>
          </a:p>
          <a:p>
            <a:pPr>
              <a:lnSpc>
                <a:spcPct val="120000"/>
              </a:lnSpc>
            </a:pPr>
            <a:r>
              <a:rPr lang="sv-SE" dirty="0"/>
              <a:t>Säkerställ att ni bakom ert namn angett vilket rum ni vill skickas till</a:t>
            </a:r>
          </a:p>
        </p:txBody>
      </p:sp>
    </p:spTree>
    <p:extLst>
      <p:ext uri="{BB962C8B-B14F-4D97-AF65-F5344CB8AC3E}">
        <p14:creationId xmlns:p14="http://schemas.microsoft.com/office/powerpoint/2010/main" val="1426926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227345"/>
            <a:ext cx="4023360" cy="748015"/>
          </a:xfrm>
        </p:spPr>
        <p:txBody>
          <a:bodyPr>
            <a:normAutofit/>
          </a:bodyPr>
          <a:lstStyle/>
          <a:p>
            <a:r>
              <a:rPr lang="sv-SE" dirty="0"/>
              <a:t>PARASIM</a:t>
            </a:r>
          </a:p>
        </p:txBody>
      </p:sp>
      <p:sp>
        <p:nvSpPr>
          <p:cNvPr id="3" name="Underrubrik 5">
            <a:extLst>
              <a:ext uri="{FF2B5EF4-FFF2-40B4-BE49-F238E27FC236}">
                <a16:creationId xmlns:a16="http://schemas.microsoft.com/office/drawing/2014/main" id="{1F76F6E2-0BB0-3FA2-81E9-50E159FDEA98}"/>
              </a:ext>
            </a:extLst>
          </p:cNvPr>
          <p:cNvSpPr txBox="1">
            <a:spLocks/>
          </p:cNvSpPr>
          <p:nvPr/>
        </p:nvSpPr>
        <p:spPr>
          <a:xfrm>
            <a:off x="327089" y="829056"/>
            <a:ext cx="11645455" cy="6169152"/>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1600" b="0" i="0" kern="1200">
                <a:solidFill>
                  <a:schemeClr val="bg1"/>
                </a:solidFill>
                <a:latin typeface="Calibri" charset="0"/>
                <a:ea typeface="Calibri" charset="0"/>
                <a:cs typeface="Calibri" charset="0"/>
              </a:defRPr>
            </a:lvl1pPr>
            <a:lvl2pPr marL="4572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4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Hela parasverige simmar – 20 föreningar 130 simmare, läger 3 </a:t>
            </a:r>
            <a:r>
              <a:rPr kumimoji="0" lang="sv-SE" sz="2800" b="0" i="0" u="none" strike="noStrike" kern="1200" cap="none" spc="0" normalizeH="0" baseline="0" noProof="0" dirty="0" err="1">
                <a:ln>
                  <a:noFill/>
                </a:ln>
                <a:solidFill>
                  <a:srgbClr val="FFFFFF"/>
                </a:solidFill>
                <a:effectLst/>
                <a:uLnTx/>
                <a:uFillTx/>
                <a:latin typeface="Calibri" charset="0"/>
                <a:ea typeface="Calibri" charset="0"/>
                <a:cs typeface="Calibri" charset="0"/>
              </a:rPr>
              <a:t>st</a:t>
            </a:r>
            <a:endPar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endParaRP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Parautskottets arbetsgrupp –bredd - besöker Jönköping idag</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Utbildningsveckan för para – över 50 var anmälda (ca 15-40 varje dag)</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Para </a:t>
            </a:r>
            <a:r>
              <a:rPr kumimoji="0" lang="sv-SE" sz="2800" b="0" i="0" u="none" strike="noStrike" kern="1200" cap="none" spc="0" normalizeH="0" baseline="0" noProof="0" dirty="0" err="1">
                <a:ln>
                  <a:noFill/>
                </a:ln>
                <a:solidFill>
                  <a:srgbClr val="FFFFFF"/>
                </a:solidFill>
                <a:effectLst/>
                <a:uLnTx/>
                <a:uFillTx/>
                <a:latin typeface="Calibri" charset="0"/>
                <a:ea typeface="Calibri" charset="0"/>
                <a:cs typeface="Calibri" charset="0"/>
              </a:rPr>
              <a:t>Swim</a:t>
            </a: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 </a:t>
            </a:r>
            <a:r>
              <a:rPr kumimoji="0" lang="sv-SE" sz="2800" b="0" i="0" u="none" strike="noStrike" kern="1200" cap="none" spc="0" normalizeH="0" baseline="0" noProof="0" dirty="0" err="1">
                <a:ln>
                  <a:noFill/>
                </a:ln>
                <a:solidFill>
                  <a:srgbClr val="FFFFFF"/>
                </a:solidFill>
                <a:effectLst/>
                <a:uLnTx/>
                <a:uFillTx/>
                <a:latin typeface="Calibri" charset="0"/>
                <a:ea typeface="Calibri" charset="0"/>
                <a:cs typeface="Calibri" charset="0"/>
              </a:rPr>
              <a:t>Open</a:t>
            </a: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 Falkenberg, 9 simmare ska klassas</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Utbildning nya klassare under Para </a:t>
            </a:r>
            <a:r>
              <a:rPr kumimoji="0" lang="sv-SE" sz="2800" b="0" i="0" u="none" strike="noStrike" kern="1200" cap="none" spc="0" normalizeH="0" baseline="0" noProof="0" dirty="0" err="1">
                <a:ln>
                  <a:noFill/>
                </a:ln>
                <a:solidFill>
                  <a:srgbClr val="FFFFFF"/>
                </a:solidFill>
                <a:effectLst/>
                <a:uLnTx/>
                <a:uFillTx/>
                <a:latin typeface="Calibri" charset="0"/>
                <a:ea typeface="Calibri" charset="0"/>
                <a:cs typeface="Calibri" charset="0"/>
              </a:rPr>
              <a:t>Swim</a:t>
            </a: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 </a:t>
            </a:r>
            <a:r>
              <a:rPr kumimoji="0" lang="sv-SE" sz="2800" b="0" i="0" u="none" strike="noStrike" kern="1200" cap="none" spc="0" normalizeH="0" baseline="0" noProof="0" dirty="0" err="1">
                <a:ln>
                  <a:noFill/>
                </a:ln>
                <a:solidFill>
                  <a:srgbClr val="FFFFFF"/>
                </a:solidFill>
                <a:effectLst/>
                <a:uLnTx/>
                <a:uFillTx/>
                <a:latin typeface="Calibri" charset="0"/>
                <a:ea typeface="Calibri" charset="0"/>
                <a:cs typeface="Calibri" charset="0"/>
              </a:rPr>
              <a:t>Open</a:t>
            </a: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 Falkenberg</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Sundsvalls Parasim Cup 21-22 september – ersätter Solen Sim</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FFFFFF"/>
                </a:solidFill>
                <a:effectLst/>
                <a:uLnTx/>
                <a:uFillTx/>
                <a:latin typeface="Calibri" charset="0"/>
                <a:ea typeface="Calibri" charset="0"/>
                <a:cs typeface="Calibri" charset="0"/>
              </a:rPr>
              <a:t>Projektstöd para – kontakta er utvecklingskonsulent eller Annika Friberg</a:t>
            </a:r>
          </a:p>
        </p:txBody>
      </p:sp>
    </p:spTree>
    <p:extLst>
      <p:ext uri="{BB962C8B-B14F-4D97-AF65-F5344CB8AC3E}">
        <p14:creationId xmlns:p14="http://schemas.microsoft.com/office/powerpoint/2010/main" val="468355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1B2031C6-87A1-C839-730B-94342E1F9587}"/>
              </a:ext>
            </a:extLst>
          </p:cNvPr>
          <p:cNvSpPr>
            <a:spLocks noGrp="1"/>
          </p:cNvSpPr>
          <p:nvPr>
            <p:ph type="title"/>
          </p:nvPr>
        </p:nvSpPr>
        <p:spPr>
          <a:xfrm>
            <a:off x="407988" y="3663906"/>
            <a:ext cx="7577772" cy="798512"/>
          </a:xfrm>
        </p:spPr>
        <p:txBody>
          <a:bodyPr>
            <a:normAutofit/>
          </a:bodyPr>
          <a:lstStyle/>
          <a:p>
            <a:r>
              <a:rPr lang="sv-SE" dirty="0"/>
              <a:t>Simidrottsmöte - SIMHOPP </a:t>
            </a:r>
          </a:p>
        </p:txBody>
      </p:sp>
      <p:sp>
        <p:nvSpPr>
          <p:cNvPr id="5" name="Platshållare för text 4">
            <a:extLst>
              <a:ext uri="{FF2B5EF4-FFF2-40B4-BE49-F238E27FC236}">
                <a16:creationId xmlns:a16="http://schemas.microsoft.com/office/drawing/2014/main" id="{8BA7EF5C-6C87-4C85-E34C-9FD50EC9E971}"/>
              </a:ext>
            </a:extLst>
          </p:cNvPr>
          <p:cNvSpPr>
            <a:spLocks noGrp="1"/>
          </p:cNvSpPr>
          <p:nvPr>
            <p:ph type="body" sz="quarter" idx="12"/>
          </p:nvPr>
        </p:nvSpPr>
        <p:spPr>
          <a:xfrm>
            <a:off x="101600" y="6347094"/>
            <a:ext cx="4794372" cy="402773"/>
          </a:xfrm>
        </p:spPr>
        <p:txBody>
          <a:bodyPr>
            <a:normAutofit/>
          </a:bodyPr>
          <a:lstStyle/>
          <a:p>
            <a:r>
              <a:rPr lang="sv-SE" sz="2000" dirty="0">
                <a:latin typeface="+mn-lt"/>
              </a:rPr>
              <a:t>Stockholm</a:t>
            </a:r>
            <a:r>
              <a:rPr lang="sv-SE" sz="2000">
                <a:latin typeface="+mn-lt"/>
              </a:rPr>
              <a:t>, 2024-05-02</a:t>
            </a:r>
            <a:endParaRPr lang="sv-SE" sz="2000" dirty="0">
              <a:latin typeface="+mn-lt"/>
            </a:endParaRPr>
          </a:p>
        </p:txBody>
      </p:sp>
    </p:spTree>
    <p:extLst>
      <p:ext uri="{BB962C8B-B14F-4D97-AF65-F5344CB8AC3E}">
        <p14:creationId xmlns:p14="http://schemas.microsoft.com/office/powerpoint/2010/main" val="2232969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83942E-6C9C-2D1C-C4CC-E2196F0A3CB5}"/>
              </a:ext>
            </a:extLst>
          </p:cNvPr>
          <p:cNvSpPr>
            <a:spLocks noGrp="1"/>
          </p:cNvSpPr>
          <p:nvPr>
            <p:ph type="ctrTitle"/>
          </p:nvPr>
        </p:nvSpPr>
        <p:spPr>
          <a:xfrm>
            <a:off x="1184593" y="626428"/>
            <a:ext cx="10052367" cy="731837"/>
          </a:xfrm>
        </p:spPr>
        <p:txBody>
          <a:bodyPr>
            <a:normAutofit/>
          </a:bodyPr>
          <a:lstStyle/>
          <a:p>
            <a:r>
              <a:rPr lang="sv-SE" dirty="0"/>
              <a:t>Tävlingar för barn 12 år och yngre </a:t>
            </a:r>
          </a:p>
        </p:txBody>
      </p:sp>
      <p:sp>
        <p:nvSpPr>
          <p:cNvPr id="3" name="Underrubrik 2">
            <a:extLst>
              <a:ext uri="{FF2B5EF4-FFF2-40B4-BE49-F238E27FC236}">
                <a16:creationId xmlns:a16="http://schemas.microsoft.com/office/drawing/2014/main" id="{F1BBA83E-F9C3-1F97-FB2B-2B19C0BBC943}"/>
              </a:ext>
            </a:extLst>
          </p:cNvPr>
          <p:cNvSpPr>
            <a:spLocks noGrp="1"/>
          </p:cNvSpPr>
          <p:nvPr>
            <p:ph type="subTitle" idx="1"/>
          </p:nvPr>
        </p:nvSpPr>
        <p:spPr>
          <a:xfrm>
            <a:off x="1265872" y="1570141"/>
            <a:ext cx="10672128" cy="3885780"/>
          </a:xfrm>
        </p:spPr>
        <p:txBody>
          <a:bodyPr>
            <a:normAutofit/>
          </a:bodyPr>
          <a:lstStyle/>
          <a:p>
            <a:pPr marL="342900" indent="-342900">
              <a:buFont typeface="Arial" panose="020B0604020202020204" pitchFamily="34" charset="0"/>
              <a:buChar char="•"/>
            </a:pPr>
            <a:r>
              <a:rPr lang="sv-SE" sz="2000" dirty="0">
                <a:latin typeface="+mn-lt"/>
              </a:rPr>
              <a:t>Implementering, fler tävlingar för alla hoppare på olika nivåer </a:t>
            </a:r>
          </a:p>
          <a:p>
            <a:pPr marL="342900" indent="-342900">
              <a:buFont typeface="Arial" panose="020B0604020202020204" pitchFamily="34" charset="0"/>
              <a:buChar char="•"/>
            </a:pPr>
            <a:r>
              <a:rPr lang="sv-SE" sz="2000" dirty="0">
                <a:latin typeface="+mn-lt"/>
              </a:rPr>
              <a:t>Möte med föreningarnas styrelser, information och samtal   </a:t>
            </a:r>
          </a:p>
          <a:p>
            <a:pPr marL="342900" indent="-342900">
              <a:buFont typeface="Arial" panose="020B0604020202020204" pitchFamily="34" charset="0"/>
              <a:buChar char="•"/>
            </a:pPr>
            <a:r>
              <a:rPr lang="sv-SE" sz="2000" dirty="0">
                <a:latin typeface="+mn-lt"/>
              </a:rPr>
              <a:t>Ny funktion i </a:t>
            </a:r>
            <a:r>
              <a:rPr lang="sv-SE" sz="2000" dirty="0" err="1">
                <a:latin typeface="+mn-lt"/>
              </a:rPr>
              <a:t>DiveRecorder</a:t>
            </a:r>
            <a:r>
              <a:rPr lang="sv-SE" sz="2000" dirty="0">
                <a:latin typeface="+mn-lt"/>
              </a:rPr>
              <a:t> (visa hopparens poäng, ej rankning) </a:t>
            </a:r>
          </a:p>
          <a:p>
            <a:pPr marL="342900" indent="-342900">
              <a:buFont typeface="Arial" panose="020B0604020202020204" pitchFamily="34" charset="0"/>
              <a:buChar char="•"/>
            </a:pPr>
            <a:r>
              <a:rPr lang="sv-SE" sz="2000" dirty="0">
                <a:latin typeface="+mn-lt"/>
              </a:rPr>
              <a:t>Workshop Eriksdalsbadet, torsdag den 9/5 kl. 12:00-14:00 </a:t>
            </a:r>
          </a:p>
          <a:p>
            <a:pPr marL="342900" indent="-342900">
              <a:buFontTx/>
              <a:buChar char="-"/>
            </a:pPr>
            <a:r>
              <a:rPr lang="sv-SE" sz="2000" dirty="0">
                <a:latin typeface="+mn-lt"/>
              </a:rPr>
              <a:t>Vad fungerar bra? </a:t>
            </a:r>
          </a:p>
          <a:p>
            <a:pPr marL="342900" indent="-342900">
              <a:buFontTx/>
              <a:buChar char="-"/>
            </a:pPr>
            <a:r>
              <a:rPr lang="sv-SE" sz="2000" dirty="0">
                <a:latin typeface="+mn-lt"/>
              </a:rPr>
              <a:t>Vad kan utvecklas? </a:t>
            </a:r>
          </a:p>
          <a:p>
            <a:pPr marL="342900" indent="-342900">
              <a:buFontTx/>
              <a:buChar char="-"/>
            </a:pPr>
            <a:r>
              <a:rPr lang="sv-SE" sz="2000" dirty="0">
                <a:latin typeface="+mn-lt"/>
              </a:rPr>
              <a:t>Presentation simhoppsmärken </a:t>
            </a:r>
          </a:p>
          <a:p>
            <a:endParaRPr lang="sv-SE" sz="2000" dirty="0">
              <a:latin typeface="+mn-lt"/>
            </a:endParaRPr>
          </a:p>
          <a:p>
            <a:endParaRPr lang="sv-SE" sz="2000" dirty="0">
              <a:latin typeface="+mn-lt"/>
            </a:endParaRPr>
          </a:p>
          <a:p>
            <a:endParaRPr lang="sv-SE" sz="2000" dirty="0">
              <a:latin typeface="+mn-lt"/>
            </a:endParaRPr>
          </a:p>
          <a:p>
            <a:pPr marL="285750" indent="-285750">
              <a:buFont typeface="Arial" panose="020B0604020202020204" pitchFamily="34" charset="0"/>
              <a:buChar char="•"/>
            </a:pPr>
            <a:endParaRPr lang="sv-SE" sz="2000" dirty="0">
              <a:latin typeface="+mn-lt"/>
            </a:endParaRPr>
          </a:p>
          <a:p>
            <a:pPr marL="285750" indent="-285750">
              <a:buFont typeface="Arial" panose="020B0604020202020204" pitchFamily="34" charset="0"/>
              <a:buChar char="•"/>
            </a:pPr>
            <a:endParaRPr lang="sv-SE" dirty="0">
              <a:latin typeface="+mn-lt"/>
            </a:endParaRPr>
          </a:p>
          <a:p>
            <a:pPr marL="285750" indent="-285750">
              <a:buFont typeface="Arial" panose="020B0604020202020204" pitchFamily="34" charset="0"/>
              <a:buChar char="•"/>
            </a:pPr>
            <a:endParaRPr lang="sv-SE" dirty="0">
              <a:latin typeface="+mn-lt"/>
            </a:endParaRPr>
          </a:p>
        </p:txBody>
      </p:sp>
      <p:pic>
        <p:nvPicPr>
          <p:cNvPr id="7" name="Bildobjekt 6">
            <a:extLst>
              <a:ext uri="{FF2B5EF4-FFF2-40B4-BE49-F238E27FC236}">
                <a16:creationId xmlns:a16="http://schemas.microsoft.com/office/drawing/2014/main" id="{C99610FD-4045-5039-8FE2-6F2F2B7C6FCE}"/>
              </a:ext>
            </a:extLst>
          </p:cNvPr>
          <p:cNvPicPr>
            <a:picLocks noChangeAspect="1"/>
          </p:cNvPicPr>
          <p:nvPr/>
        </p:nvPicPr>
        <p:blipFill>
          <a:blip r:embed="rId2"/>
          <a:stretch>
            <a:fillRect/>
          </a:stretch>
        </p:blipFill>
        <p:spPr>
          <a:xfrm>
            <a:off x="5718506" y="3453134"/>
            <a:ext cx="4449104" cy="3024000"/>
          </a:xfrm>
          <a:prstGeom prst="rect">
            <a:avLst/>
          </a:prstGeom>
        </p:spPr>
      </p:pic>
      <p:sp>
        <p:nvSpPr>
          <p:cNvPr id="8" name="textruta 7">
            <a:extLst>
              <a:ext uri="{FF2B5EF4-FFF2-40B4-BE49-F238E27FC236}">
                <a16:creationId xmlns:a16="http://schemas.microsoft.com/office/drawing/2014/main" id="{BA72E801-01A4-0E2D-27F7-8A09544AF6CA}"/>
              </a:ext>
            </a:extLst>
          </p:cNvPr>
          <p:cNvSpPr txBox="1"/>
          <p:nvPr/>
        </p:nvSpPr>
        <p:spPr>
          <a:xfrm>
            <a:off x="1184593" y="5461471"/>
            <a:ext cx="907700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1" i="0" u="none" strike="noStrike" kern="1200" cap="none" spc="0" normalizeH="0" baseline="0" noProof="0" dirty="0">
                <a:ln>
                  <a:noFill/>
                </a:ln>
                <a:solidFill>
                  <a:srgbClr val="FFFFFF">
                    <a:lumMod val="95000"/>
                  </a:srgbClr>
                </a:solidFill>
                <a:effectLst/>
                <a:uLnTx/>
                <a:uFillTx/>
                <a:latin typeface="Century Gothic" panose="020F0302020204030204"/>
                <a:ea typeface="+mn-ea"/>
                <a:cs typeface="+mn-cs"/>
              </a:rPr>
              <a:t>Anmäl dig senast den 5 maj!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srgbClr val="FFFFFF">
                  <a:lumMod val="95000"/>
                </a:srgbClr>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000" b="0" i="0" u="none" strike="noStrike" kern="1200" cap="none" spc="0" normalizeH="0" baseline="0" noProof="0" dirty="0">
                <a:ln>
                  <a:noFill/>
                </a:ln>
                <a:solidFill>
                  <a:srgbClr val="FFFFFF">
                    <a:lumMod val="95000"/>
                  </a:srgbClr>
                </a:solidFill>
                <a:effectLst/>
                <a:uLnTx/>
                <a:uFillTx/>
                <a:latin typeface="Century Gothic" panose="020F0302020204030204"/>
                <a:ea typeface="+mn-ea"/>
                <a:cs typeface="+mn-cs"/>
                <a:hlinkClick r:id="rId3">
                  <a:extLst>
                    <a:ext uri="{A12FA001-AC4F-418D-AE19-62706E023703}">
                      <ahyp:hlinkClr xmlns:ahyp="http://schemas.microsoft.com/office/drawing/2018/hyperlinkcolor" val="tx"/>
                    </a:ext>
                  </a:extLst>
                </a:hlinkClick>
              </a:rPr>
              <a:t>https://educationwebregistration.idrottonline.se/home/index/1883464</a:t>
            </a:r>
            <a:endParaRPr kumimoji="0" lang="sv-SE" sz="2000" b="0" i="0" u="none" strike="noStrike" kern="1200" cap="none" spc="0" normalizeH="0" baseline="0" noProof="0" dirty="0">
              <a:ln>
                <a:noFill/>
              </a:ln>
              <a:solidFill>
                <a:srgbClr val="FFFFFF">
                  <a:lumMod val="95000"/>
                </a:srgbClr>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srgbClr val="FFFFFF">
                  <a:lumMod val="95000"/>
                </a:srgbClr>
              </a:solidFill>
              <a:effectLst/>
              <a:uLnTx/>
              <a:uFillTx/>
              <a:latin typeface="Century Gothic" panose="020F0302020204030204"/>
              <a:ea typeface="+mn-ea"/>
              <a:cs typeface="+mn-cs"/>
            </a:endParaRPr>
          </a:p>
        </p:txBody>
      </p:sp>
      <p:sp>
        <p:nvSpPr>
          <p:cNvPr id="9" name="textruta 8">
            <a:extLst>
              <a:ext uri="{FF2B5EF4-FFF2-40B4-BE49-F238E27FC236}">
                <a16:creationId xmlns:a16="http://schemas.microsoft.com/office/drawing/2014/main" id="{C2DC8629-FC0E-4122-734E-FD3F62DA3397}"/>
              </a:ext>
            </a:extLst>
          </p:cNvPr>
          <p:cNvSpPr txBox="1"/>
          <p:nvPr/>
        </p:nvSpPr>
        <p:spPr>
          <a:xfrm>
            <a:off x="2574528" y="6360160"/>
            <a:ext cx="2789952" cy="3786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411571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83942E-6C9C-2D1C-C4CC-E2196F0A3CB5}"/>
              </a:ext>
            </a:extLst>
          </p:cNvPr>
          <p:cNvSpPr>
            <a:spLocks noGrp="1"/>
          </p:cNvSpPr>
          <p:nvPr>
            <p:ph type="ctrTitle"/>
          </p:nvPr>
        </p:nvSpPr>
        <p:spPr>
          <a:xfrm>
            <a:off x="1184593" y="626428"/>
            <a:ext cx="10052367" cy="731837"/>
          </a:xfrm>
        </p:spPr>
        <p:txBody>
          <a:bodyPr>
            <a:normAutofit/>
          </a:bodyPr>
          <a:lstStyle/>
          <a:p>
            <a:r>
              <a:rPr lang="sv-SE" dirty="0"/>
              <a:t>Projekt – simhoppsmärken 2024</a:t>
            </a:r>
          </a:p>
        </p:txBody>
      </p:sp>
      <p:sp>
        <p:nvSpPr>
          <p:cNvPr id="3" name="Underrubrik 2">
            <a:extLst>
              <a:ext uri="{FF2B5EF4-FFF2-40B4-BE49-F238E27FC236}">
                <a16:creationId xmlns:a16="http://schemas.microsoft.com/office/drawing/2014/main" id="{F1BBA83E-F9C3-1F97-FB2B-2B19C0BBC943}"/>
              </a:ext>
            </a:extLst>
          </p:cNvPr>
          <p:cNvSpPr>
            <a:spLocks noGrp="1"/>
          </p:cNvSpPr>
          <p:nvPr>
            <p:ph type="subTitle" idx="1"/>
          </p:nvPr>
        </p:nvSpPr>
        <p:spPr>
          <a:xfrm>
            <a:off x="1265872" y="1570140"/>
            <a:ext cx="10672128" cy="4371129"/>
          </a:xfrm>
        </p:spPr>
        <p:txBody>
          <a:bodyPr>
            <a:normAutofit/>
          </a:bodyPr>
          <a:lstStyle/>
          <a:p>
            <a:pPr marL="342900" indent="-342900">
              <a:buFont typeface="Arial" panose="020B0604020202020204" pitchFamily="34" charset="0"/>
              <a:buChar char="•"/>
            </a:pPr>
            <a:r>
              <a:rPr lang="sv-SE" sz="2000" dirty="0">
                <a:latin typeface="+mn-lt"/>
              </a:rPr>
              <a:t>”Stora” arbetsgruppen, nio personer från sex olika föreningar </a:t>
            </a:r>
          </a:p>
          <a:p>
            <a:pPr marL="342900" indent="-342900">
              <a:buFont typeface="Arial" panose="020B0604020202020204" pitchFamily="34" charset="0"/>
              <a:buChar char="•"/>
            </a:pPr>
            <a:r>
              <a:rPr lang="sv-SE" sz="2000" dirty="0">
                <a:latin typeface="+mn-lt"/>
              </a:rPr>
              <a:t>Hanna Walter och Jakob Meeker arbetar med märke 1-3</a:t>
            </a:r>
          </a:p>
          <a:p>
            <a:pPr marL="342900" indent="-342900">
              <a:buFont typeface="Arial" panose="020B0604020202020204" pitchFamily="34" charset="0"/>
              <a:buChar char="•"/>
            </a:pPr>
            <a:r>
              <a:rPr lang="sv-SE" sz="2000" dirty="0">
                <a:latin typeface="+mn-lt"/>
              </a:rPr>
              <a:t>Varje märke ska ha ett tydligt syfte, fokus och nyckelord </a:t>
            </a:r>
          </a:p>
          <a:p>
            <a:pPr marL="342900" indent="-342900">
              <a:buFont typeface="Arial" panose="020B0604020202020204" pitchFamily="34" charset="0"/>
              <a:buChar char="•"/>
            </a:pPr>
            <a:r>
              <a:rPr lang="sv-SE" sz="2000" dirty="0">
                <a:latin typeface="+mn-lt"/>
              </a:rPr>
              <a:t>Fem övningar på land och i vatten samt en övningsbank </a:t>
            </a:r>
          </a:p>
          <a:p>
            <a:pPr marL="342900" indent="-342900">
              <a:buFont typeface="Arial" panose="020B0604020202020204" pitchFamily="34" charset="0"/>
              <a:buChar char="•"/>
            </a:pPr>
            <a:r>
              <a:rPr lang="sv-SE" sz="2000" dirty="0">
                <a:latin typeface="+mn-lt"/>
              </a:rPr>
              <a:t>Förslag på struktur skickas till föreningarna         Feedback </a:t>
            </a:r>
          </a:p>
          <a:p>
            <a:pPr marL="342900" indent="-342900">
              <a:buFont typeface="Arial" panose="020B0604020202020204" pitchFamily="34" charset="0"/>
              <a:buChar char="•"/>
            </a:pPr>
            <a:r>
              <a:rPr lang="sv-SE" sz="2000" dirty="0">
                <a:latin typeface="+mn-lt"/>
              </a:rPr>
              <a:t>Möte torsdag den 23/5 kl. </a:t>
            </a:r>
            <a:r>
              <a:rPr lang="sv-SE" sz="2000">
                <a:latin typeface="+mn-lt"/>
              </a:rPr>
              <a:t>12.00-13.00</a:t>
            </a:r>
            <a:endParaRPr lang="sv-SE" sz="2000" dirty="0">
              <a:latin typeface="+mn-lt"/>
            </a:endParaRPr>
          </a:p>
          <a:p>
            <a:endParaRPr lang="sv-SE" sz="2000" dirty="0">
              <a:latin typeface="+mn-lt"/>
            </a:endParaRPr>
          </a:p>
          <a:p>
            <a:pPr marL="285750" indent="-285750">
              <a:buFont typeface="Arial" panose="020B0604020202020204" pitchFamily="34" charset="0"/>
              <a:buChar char="•"/>
            </a:pPr>
            <a:endParaRPr lang="sv-SE" sz="2000" dirty="0">
              <a:latin typeface="+mn-lt"/>
            </a:endParaRPr>
          </a:p>
          <a:p>
            <a:pPr marL="285750" indent="-285750">
              <a:buFont typeface="Arial" panose="020B0604020202020204" pitchFamily="34" charset="0"/>
              <a:buChar char="•"/>
            </a:pPr>
            <a:endParaRPr lang="sv-SE" dirty="0">
              <a:latin typeface="+mn-lt"/>
            </a:endParaRPr>
          </a:p>
          <a:p>
            <a:pPr marL="285750" indent="-285750">
              <a:buFont typeface="Arial" panose="020B0604020202020204" pitchFamily="34" charset="0"/>
              <a:buChar char="•"/>
            </a:pPr>
            <a:endParaRPr lang="sv-SE" dirty="0">
              <a:latin typeface="+mn-lt"/>
            </a:endParaRPr>
          </a:p>
        </p:txBody>
      </p:sp>
      <p:pic>
        <p:nvPicPr>
          <p:cNvPr id="1026" name="Picture 2">
            <a:extLst>
              <a:ext uri="{FF2B5EF4-FFF2-40B4-BE49-F238E27FC236}">
                <a16:creationId xmlns:a16="http://schemas.microsoft.com/office/drawing/2014/main" id="{FEE3CD88-28B8-2729-7842-7052C6F25E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2456" y="4328424"/>
            <a:ext cx="216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70B4ECA-B8D8-B666-CDA7-76FF253586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2488" y="4328424"/>
            <a:ext cx="216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590F3F4-AD57-7393-437F-64AEC894A2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2520" y="4328424"/>
            <a:ext cx="2160000" cy="2160000"/>
          </a:xfrm>
          <a:prstGeom prst="rect">
            <a:avLst/>
          </a:prstGeom>
          <a:noFill/>
          <a:extLst>
            <a:ext uri="{909E8E84-426E-40DD-AFC4-6F175D3DCCD1}">
              <a14:hiddenFill xmlns:a14="http://schemas.microsoft.com/office/drawing/2010/main">
                <a:solidFill>
                  <a:srgbClr val="FFFFFF"/>
                </a:solidFill>
              </a14:hiddenFill>
            </a:ext>
          </a:extLst>
        </p:spPr>
      </p:pic>
      <p:sp>
        <p:nvSpPr>
          <p:cNvPr id="4" name="Pil: höger 3">
            <a:extLst>
              <a:ext uri="{FF2B5EF4-FFF2-40B4-BE49-F238E27FC236}">
                <a16:creationId xmlns:a16="http://schemas.microsoft.com/office/drawing/2014/main" id="{60B46C99-160D-FF48-328A-9EA267199B99}"/>
              </a:ext>
            </a:extLst>
          </p:cNvPr>
          <p:cNvSpPr/>
          <p:nvPr/>
        </p:nvSpPr>
        <p:spPr>
          <a:xfrm>
            <a:off x="6963916" y="3429000"/>
            <a:ext cx="312872" cy="144000"/>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2149116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D3AB69-7AFF-9794-2FEF-E555811965DA}"/>
              </a:ext>
            </a:extLst>
          </p:cNvPr>
          <p:cNvSpPr>
            <a:spLocks noGrp="1"/>
          </p:cNvSpPr>
          <p:nvPr>
            <p:ph type="ctrTitle"/>
          </p:nvPr>
        </p:nvSpPr>
        <p:spPr/>
        <p:txBody>
          <a:bodyPr/>
          <a:lstStyle/>
          <a:p>
            <a:r>
              <a:rPr lang="sv-SE" dirty="0"/>
              <a:t>Svensk Simidrotts värdegrund</a:t>
            </a:r>
          </a:p>
        </p:txBody>
      </p:sp>
      <p:sp>
        <p:nvSpPr>
          <p:cNvPr id="3" name="Underrubrik 2">
            <a:extLst>
              <a:ext uri="{FF2B5EF4-FFF2-40B4-BE49-F238E27FC236}">
                <a16:creationId xmlns:a16="http://schemas.microsoft.com/office/drawing/2014/main" id="{ACD46F5D-01A5-B3D0-1202-710D7A610341}"/>
              </a:ext>
            </a:extLst>
          </p:cNvPr>
          <p:cNvSpPr>
            <a:spLocks noGrp="1"/>
          </p:cNvSpPr>
          <p:nvPr>
            <p:ph type="subTitle" idx="1"/>
          </p:nvPr>
        </p:nvSpPr>
        <p:spPr/>
        <p:txBody>
          <a:bodyPr>
            <a:normAutofit/>
          </a:bodyPr>
          <a:lstStyle/>
          <a:p>
            <a:pPr marL="285750" indent="-285750">
              <a:lnSpc>
                <a:spcPct val="100000"/>
              </a:lnSpc>
              <a:buFont typeface="Arial" panose="020B0604020202020204" pitchFamily="34" charset="0"/>
              <a:buChar char="•"/>
            </a:pPr>
            <a:r>
              <a:rPr lang="sv-SE" sz="2400" dirty="0"/>
              <a:t>Delaktighet och demokrati</a:t>
            </a:r>
          </a:p>
          <a:p>
            <a:pPr marL="285750" indent="-285750">
              <a:lnSpc>
                <a:spcPct val="100000"/>
              </a:lnSpc>
              <a:buFont typeface="Arial" panose="020B0604020202020204" pitchFamily="34" charset="0"/>
              <a:buChar char="•"/>
            </a:pPr>
            <a:r>
              <a:rPr lang="sv-SE" sz="2400" dirty="0"/>
              <a:t>Glädje och gemenskap</a:t>
            </a:r>
          </a:p>
          <a:p>
            <a:pPr marL="285750" indent="-285750">
              <a:lnSpc>
                <a:spcPct val="100000"/>
              </a:lnSpc>
              <a:buFont typeface="Arial" panose="020B0604020202020204" pitchFamily="34" charset="0"/>
              <a:buChar char="•"/>
            </a:pPr>
            <a:r>
              <a:rPr lang="sv-SE" sz="2400" dirty="0"/>
              <a:t>Allas rätt att vara med</a:t>
            </a:r>
          </a:p>
          <a:p>
            <a:pPr marL="285750" indent="-285750">
              <a:lnSpc>
                <a:spcPct val="100000"/>
              </a:lnSpc>
              <a:buFont typeface="Arial" panose="020B0604020202020204" pitchFamily="34" charset="0"/>
              <a:buChar char="•"/>
            </a:pPr>
            <a:r>
              <a:rPr lang="sv-SE" sz="2400" dirty="0"/>
              <a:t>Rent spel</a:t>
            </a:r>
          </a:p>
        </p:txBody>
      </p:sp>
    </p:spTree>
    <p:extLst>
      <p:ext uri="{BB962C8B-B14F-4D97-AF65-F5344CB8AC3E}">
        <p14:creationId xmlns:p14="http://schemas.microsoft.com/office/powerpoint/2010/main" val="3056139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83942E-6C9C-2D1C-C4CC-E2196F0A3CB5}"/>
              </a:ext>
            </a:extLst>
          </p:cNvPr>
          <p:cNvSpPr>
            <a:spLocks noGrp="1"/>
          </p:cNvSpPr>
          <p:nvPr>
            <p:ph type="ctrTitle"/>
          </p:nvPr>
        </p:nvSpPr>
        <p:spPr>
          <a:xfrm>
            <a:off x="1184593" y="626428"/>
            <a:ext cx="10052367" cy="731837"/>
          </a:xfrm>
        </p:spPr>
        <p:txBody>
          <a:bodyPr>
            <a:normAutofit/>
          </a:bodyPr>
          <a:lstStyle/>
          <a:p>
            <a:r>
              <a:rPr lang="sv-SE" dirty="0"/>
              <a:t>Domarutbildning </a:t>
            </a:r>
          </a:p>
        </p:txBody>
      </p:sp>
      <p:sp>
        <p:nvSpPr>
          <p:cNvPr id="3" name="Underrubrik 2">
            <a:extLst>
              <a:ext uri="{FF2B5EF4-FFF2-40B4-BE49-F238E27FC236}">
                <a16:creationId xmlns:a16="http://schemas.microsoft.com/office/drawing/2014/main" id="{F1BBA83E-F9C3-1F97-FB2B-2B19C0BBC943}"/>
              </a:ext>
            </a:extLst>
          </p:cNvPr>
          <p:cNvSpPr>
            <a:spLocks noGrp="1"/>
          </p:cNvSpPr>
          <p:nvPr>
            <p:ph type="subTitle" idx="1"/>
          </p:nvPr>
        </p:nvSpPr>
        <p:spPr>
          <a:xfrm>
            <a:off x="1265872" y="1671740"/>
            <a:ext cx="10672128" cy="5186260"/>
          </a:xfrm>
        </p:spPr>
        <p:txBody>
          <a:bodyPr>
            <a:normAutofit/>
          </a:bodyPr>
          <a:lstStyle/>
          <a:p>
            <a:pPr marL="342900" indent="-342900">
              <a:buFont typeface="Arial" panose="020B0604020202020204" pitchFamily="34" charset="0"/>
              <a:buChar char="•"/>
            </a:pPr>
            <a:r>
              <a:rPr lang="sv-SE" sz="2000" dirty="0">
                <a:latin typeface="+mn-lt"/>
              </a:rPr>
              <a:t>Struktur för domarutbildning, steg 1</a:t>
            </a:r>
          </a:p>
          <a:p>
            <a:pPr marL="342900" indent="-342900">
              <a:buFontTx/>
              <a:buChar char="-"/>
            </a:pPr>
            <a:r>
              <a:rPr lang="sv-SE" sz="2000" dirty="0">
                <a:latin typeface="+mn-lt"/>
              </a:rPr>
              <a:t>Döma klubbtävlingar, lokala tävlingar, instegs- och fortsättningstävlingar </a:t>
            </a:r>
          </a:p>
          <a:p>
            <a:pPr marL="342900" indent="-342900">
              <a:buFontTx/>
              <a:buChar char="-"/>
            </a:pPr>
            <a:r>
              <a:rPr lang="sv-SE" sz="2000" dirty="0">
                <a:latin typeface="+mn-lt"/>
              </a:rPr>
              <a:t>Utbildning lokalt med en eller flera föreningar, utbildare från Svensk Simidrott </a:t>
            </a:r>
          </a:p>
          <a:p>
            <a:pPr marL="342900" indent="-342900">
              <a:buFont typeface="Arial" panose="020B0604020202020204" pitchFamily="34" charset="0"/>
              <a:buChar char="•"/>
            </a:pPr>
            <a:endParaRPr lang="sv-SE" sz="2000" dirty="0">
              <a:latin typeface="+mn-lt"/>
            </a:endParaRPr>
          </a:p>
          <a:p>
            <a:pPr marL="342900" indent="-342900">
              <a:buFont typeface="Arial" panose="020B0604020202020204" pitchFamily="34" charset="0"/>
              <a:buChar char="•"/>
            </a:pPr>
            <a:r>
              <a:rPr lang="sv-SE" sz="2000" dirty="0">
                <a:latin typeface="+mn-lt"/>
              </a:rPr>
              <a:t>Struktur för domarutbildning, Steg 2 </a:t>
            </a:r>
          </a:p>
          <a:p>
            <a:pPr marL="342900" indent="-342900">
              <a:buFontTx/>
              <a:buChar char="-"/>
            </a:pPr>
            <a:r>
              <a:rPr lang="sv-SE" sz="2000" dirty="0">
                <a:latin typeface="+mn-lt"/>
              </a:rPr>
              <a:t>Döma nationella tävlingar till exempel, </a:t>
            </a:r>
            <a:r>
              <a:rPr lang="sv-SE" sz="2000" dirty="0" err="1">
                <a:latin typeface="+mn-lt"/>
              </a:rPr>
              <a:t>Diving</a:t>
            </a:r>
            <a:r>
              <a:rPr lang="sv-SE" sz="2000" dirty="0">
                <a:latin typeface="+mn-lt"/>
              </a:rPr>
              <a:t> Lund, Gamma Cup </a:t>
            </a:r>
          </a:p>
          <a:p>
            <a:pPr marL="342900" indent="-342900">
              <a:buFontTx/>
              <a:buChar char="-"/>
            </a:pPr>
            <a:endParaRPr lang="sv-SE" sz="2000" dirty="0">
              <a:latin typeface="+mn-lt"/>
            </a:endParaRPr>
          </a:p>
          <a:p>
            <a:pPr marL="342900" indent="-342900">
              <a:buFont typeface="Arial" panose="020B0604020202020204" pitchFamily="34" charset="0"/>
              <a:buChar char="•"/>
            </a:pPr>
            <a:r>
              <a:rPr lang="sv-SE" sz="2000" dirty="0">
                <a:latin typeface="+mn-lt"/>
              </a:rPr>
              <a:t>Arbetsgång </a:t>
            </a:r>
          </a:p>
          <a:p>
            <a:pPr marL="342900" indent="-342900">
              <a:buFontTx/>
              <a:buChar char="-"/>
            </a:pPr>
            <a:r>
              <a:rPr lang="sv-SE" sz="2000" dirty="0">
                <a:latin typeface="+mn-lt"/>
              </a:rPr>
              <a:t>Gunilla Etsare och Marcus Ekström skriver material </a:t>
            </a:r>
          </a:p>
          <a:p>
            <a:pPr marL="342900" indent="-342900">
              <a:buFontTx/>
              <a:buChar char="-"/>
            </a:pPr>
            <a:r>
              <a:rPr lang="sv-SE" sz="2000" dirty="0">
                <a:latin typeface="+mn-lt"/>
              </a:rPr>
              <a:t>Referensgrupp och feedback </a:t>
            </a:r>
          </a:p>
          <a:p>
            <a:pPr marL="342900" indent="-342900">
              <a:buFontTx/>
              <a:buChar char="-"/>
            </a:pPr>
            <a:r>
              <a:rPr lang="sv-SE" sz="2000" dirty="0">
                <a:latin typeface="+mn-lt"/>
              </a:rPr>
              <a:t>Testomgång av utbildningen med till exempel domare</a:t>
            </a:r>
          </a:p>
          <a:p>
            <a:pPr marL="342900" indent="-342900">
              <a:buFont typeface="Arial" panose="020B0604020202020204" pitchFamily="34" charset="0"/>
              <a:buChar char="•"/>
            </a:pPr>
            <a:endParaRPr lang="sv-SE" sz="2000" dirty="0">
              <a:latin typeface="+mn-lt"/>
            </a:endParaRPr>
          </a:p>
          <a:p>
            <a:endParaRPr lang="sv-SE" sz="2000" dirty="0">
              <a:latin typeface="+mn-lt"/>
            </a:endParaRPr>
          </a:p>
          <a:p>
            <a:endParaRPr lang="sv-SE" sz="2000" dirty="0">
              <a:latin typeface="+mn-lt"/>
            </a:endParaRPr>
          </a:p>
          <a:p>
            <a:pPr marL="285750" indent="-285750">
              <a:buFont typeface="Arial" panose="020B0604020202020204" pitchFamily="34" charset="0"/>
              <a:buChar char="•"/>
            </a:pPr>
            <a:endParaRPr lang="sv-SE" sz="2000" dirty="0">
              <a:latin typeface="+mn-lt"/>
            </a:endParaRPr>
          </a:p>
          <a:p>
            <a:pPr marL="285750" indent="-285750">
              <a:buFont typeface="Arial" panose="020B0604020202020204" pitchFamily="34" charset="0"/>
              <a:buChar char="•"/>
            </a:pPr>
            <a:endParaRPr lang="sv-SE" dirty="0">
              <a:latin typeface="+mn-lt"/>
            </a:endParaRPr>
          </a:p>
          <a:p>
            <a:pPr marL="285750" indent="-285750">
              <a:buFont typeface="Arial" panose="020B0604020202020204" pitchFamily="34" charset="0"/>
              <a:buChar char="•"/>
            </a:pPr>
            <a:endParaRPr lang="sv-SE" dirty="0">
              <a:latin typeface="+mn-lt"/>
            </a:endParaRPr>
          </a:p>
        </p:txBody>
      </p:sp>
    </p:spTree>
    <p:extLst>
      <p:ext uri="{BB962C8B-B14F-4D97-AF65-F5344CB8AC3E}">
        <p14:creationId xmlns:p14="http://schemas.microsoft.com/office/powerpoint/2010/main" val="1673519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F1BBA83E-F9C3-1F97-FB2B-2B19C0BBC943}"/>
              </a:ext>
            </a:extLst>
          </p:cNvPr>
          <p:cNvSpPr>
            <a:spLocks noGrp="1"/>
          </p:cNvSpPr>
          <p:nvPr>
            <p:ph type="subTitle" idx="1"/>
          </p:nvPr>
        </p:nvSpPr>
        <p:spPr>
          <a:xfrm>
            <a:off x="6644756" y="2277526"/>
            <a:ext cx="4962208" cy="2588764"/>
          </a:xfrm>
        </p:spPr>
        <p:txBody>
          <a:bodyPr>
            <a:normAutofit/>
          </a:bodyPr>
          <a:lstStyle/>
          <a:p>
            <a:pPr marL="342900" indent="-342900">
              <a:buFont typeface="Arial" panose="020B0604020202020204" pitchFamily="34" charset="0"/>
              <a:buChar char="•"/>
            </a:pPr>
            <a:r>
              <a:rPr lang="sv-SE" sz="2800" dirty="0">
                <a:latin typeface="+mn-lt"/>
              </a:rPr>
              <a:t>8-11 augusti</a:t>
            </a:r>
          </a:p>
          <a:p>
            <a:pPr marL="342900" indent="-342900">
              <a:buFont typeface="Arial" panose="020B0604020202020204" pitchFamily="34" charset="0"/>
              <a:buChar char="•"/>
            </a:pPr>
            <a:endParaRPr lang="sv-SE" sz="2800" dirty="0">
              <a:latin typeface="+mn-lt"/>
            </a:endParaRPr>
          </a:p>
          <a:p>
            <a:pPr marL="342900" indent="-342900">
              <a:buFont typeface="Arial" panose="020B0604020202020204" pitchFamily="34" charset="0"/>
              <a:buChar char="•"/>
            </a:pPr>
            <a:r>
              <a:rPr lang="sv-SE" sz="2800" dirty="0">
                <a:latin typeface="+mn-lt"/>
              </a:rPr>
              <a:t>Katrineholm </a:t>
            </a:r>
          </a:p>
          <a:p>
            <a:pPr marL="342900" indent="-342900">
              <a:buFont typeface="Arial" panose="020B0604020202020204" pitchFamily="34" charset="0"/>
              <a:buChar char="•"/>
            </a:pPr>
            <a:endParaRPr lang="sv-SE" sz="2800" dirty="0">
              <a:latin typeface="+mn-lt"/>
            </a:endParaRPr>
          </a:p>
          <a:p>
            <a:pPr marL="342900" indent="-342900">
              <a:buFont typeface="Arial" panose="020B0604020202020204" pitchFamily="34" charset="0"/>
              <a:buChar char="•"/>
            </a:pPr>
            <a:r>
              <a:rPr lang="sv-SE" sz="2800" dirty="0">
                <a:latin typeface="+mn-lt"/>
              </a:rPr>
              <a:t>Anmäl senast den </a:t>
            </a:r>
            <a:r>
              <a:rPr lang="sv-SE" sz="2800" b="1" dirty="0">
                <a:latin typeface="+mn-lt"/>
              </a:rPr>
              <a:t>12 maj </a:t>
            </a:r>
          </a:p>
          <a:p>
            <a:pPr marL="342900" indent="-342900">
              <a:buFont typeface="Arial" panose="020B0604020202020204" pitchFamily="34" charset="0"/>
              <a:buChar char="•"/>
            </a:pPr>
            <a:endParaRPr lang="sv-SE" sz="2000" dirty="0">
              <a:latin typeface="+mn-lt"/>
            </a:endParaRPr>
          </a:p>
          <a:p>
            <a:endParaRPr lang="sv-SE" sz="2000" dirty="0">
              <a:latin typeface="+mn-lt"/>
            </a:endParaRPr>
          </a:p>
          <a:p>
            <a:pPr marL="285750" indent="-285750">
              <a:buFont typeface="Arial" panose="020B0604020202020204" pitchFamily="34" charset="0"/>
              <a:buChar char="•"/>
            </a:pPr>
            <a:endParaRPr lang="sv-SE" sz="2000" dirty="0">
              <a:latin typeface="+mn-lt"/>
            </a:endParaRPr>
          </a:p>
          <a:p>
            <a:pPr marL="285750" indent="-285750">
              <a:buFont typeface="Arial" panose="020B0604020202020204" pitchFamily="34" charset="0"/>
              <a:buChar char="•"/>
            </a:pPr>
            <a:endParaRPr lang="sv-SE" dirty="0">
              <a:latin typeface="+mn-lt"/>
            </a:endParaRPr>
          </a:p>
          <a:p>
            <a:pPr marL="285750" indent="-285750">
              <a:buFont typeface="Arial" panose="020B0604020202020204" pitchFamily="34" charset="0"/>
              <a:buChar char="•"/>
            </a:pPr>
            <a:endParaRPr lang="sv-SE" dirty="0">
              <a:latin typeface="+mn-lt"/>
            </a:endParaRPr>
          </a:p>
        </p:txBody>
      </p:sp>
      <p:pic>
        <p:nvPicPr>
          <p:cNvPr id="9" name="Bildobjekt 8" descr="En bild som visar himmel, utomhus, person, klädsel&#10;&#10;Automatiskt genererad beskrivning">
            <a:extLst>
              <a:ext uri="{FF2B5EF4-FFF2-40B4-BE49-F238E27FC236}">
                <a16:creationId xmlns:a16="http://schemas.microsoft.com/office/drawing/2014/main" id="{70D38CB2-3765-7101-9072-004381D1BD81}"/>
              </a:ext>
            </a:extLst>
          </p:cNvPr>
          <p:cNvPicPr>
            <a:picLocks noChangeAspect="1"/>
          </p:cNvPicPr>
          <p:nvPr/>
        </p:nvPicPr>
        <p:blipFill>
          <a:blip r:embed="rId2"/>
          <a:stretch>
            <a:fillRect/>
          </a:stretch>
        </p:blipFill>
        <p:spPr>
          <a:xfrm>
            <a:off x="706120" y="506554"/>
            <a:ext cx="5760000" cy="5760000"/>
          </a:xfrm>
          <a:prstGeom prst="rect">
            <a:avLst/>
          </a:prstGeom>
        </p:spPr>
      </p:pic>
    </p:spTree>
    <p:extLst>
      <p:ext uri="{BB962C8B-B14F-4D97-AF65-F5344CB8AC3E}">
        <p14:creationId xmlns:p14="http://schemas.microsoft.com/office/powerpoint/2010/main" val="714897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F1BBA83E-F9C3-1F97-FB2B-2B19C0BBC943}"/>
              </a:ext>
            </a:extLst>
          </p:cNvPr>
          <p:cNvSpPr>
            <a:spLocks noGrp="1"/>
          </p:cNvSpPr>
          <p:nvPr>
            <p:ph type="subTitle" idx="1"/>
          </p:nvPr>
        </p:nvSpPr>
        <p:spPr>
          <a:xfrm>
            <a:off x="4197667" y="1564956"/>
            <a:ext cx="3534093" cy="4669587"/>
          </a:xfrm>
        </p:spPr>
        <p:txBody>
          <a:bodyPr>
            <a:normAutofit fontScale="92500"/>
          </a:bodyPr>
          <a:lstStyle/>
          <a:p>
            <a:pPr algn="ctr"/>
            <a:endParaRPr lang="sv-SE" sz="4000" dirty="0">
              <a:latin typeface="+mn-lt"/>
            </a:endParaRPr>
          </a:p>
          <a:p>
            <a:pPr marL="342900" indent="-342900">
              <a:buFont typeface="Arial" panose="020B0604020202020204" pitchFamily="34" charset="0"/>
              <a:buChar char="•"/>
            </a:pPr>
            <a:r>
              <a:rPr lang="sv-SE" sz="2800" dirty="0">
                <a:latin typeface="+mn-lt"/>
              </a:rPr>
              <a:t>Frågor </a:t>
            </a:r>
          </a:p>
          <a:p>
            <a:pPr marL="342900" indent="-342900">
              <a:buFont typeface="Arial" panose="020B0604020202020204" pitchFamily="34" charset="0"/>
              <a:buChar char="•"/>
            </a:pPr>
            <a:endParaRPr lang="sv-SE" sz="2800" dirty="0">
              <a:latin typeface="+mn-lt"/>
            </a:endParaRPr>
          </a:p>
          <a:p>
            <a:pPr marL="342900" indent="-342900">
              <a:buFont typeface="Arial" panose="020B0604020202020204" pitchFamily="34" charset="0"/>
              <a:buChar char="•"/>
            </a:pPr>
            <a:r>
              <a:rPr lang="sv-SE" sz="2800" dirty="0">
                <a:latin typeface="+mn-lt"/>
              </a:rPr>
              <a:t>Funderingar </a:t>
            </a:r>
          </a:p>
          <a:p>
            <a:pPr marL="342900" indent="-342900">
              <a:buFont typeface="Arial" panose="020B0604020202020204" pitchFamily="34" charset="0"/>
              <a:buChar char="•"/>
            </a:pPr>
            <a:endParaRPr lang="sv-SE" sz="2800" dirty="0">
              <a:latin typeface="+mn-lt"/>
            </a:endParaRPr>
          </a:p>
          <a:p>
            <a:pPr marL="342900" indent="-342900">
              <a:buFont typeface="Arial" panose="020B0604020202020204" pitchFamily="34" charset="0"/>
              <a:buChar char="•"/>
            </a:pPr>
            <a:r>
              <a:rPr lang="sv-SE" sz="2800" dirty="0">
                <a:latin typeface="+mn-lt"/>
              </a:rPr>
              <a:t>Nyheter</a:t>
            </a:r>
          </a:p>
          <a:p>
            <a:pPr marL="342900" indent="-342900">
              <a:buFont typeface="Arial" panose="020B0604020202020204" pitchFamily="34" charset="0"/>
              <a:buChar char="•"/>
            </a:pPr>
            <a:endParaRPr lang="sv-SE" sz="2800" dirty="0">
              <a:latin typeface="+mn-lt"/>
            </a:endParaRPr>
          </a:p>
          <a:p>
            <a:pPr marL="342900" indent="-342900">
              <a:buFont typeface="Arial" panose="020B0604020202020204" pitchFamily="34" charset="0"/>
              <a:buChar char="•"/>
            </a:pPr>
            <a:r>
              <a:rPr lang="sv-SE" sz="2800" dirty="0">
                <a:latin typeface="+mn-lt"/>
              </a:rPr>
              <a:t>Vad är på gång? </a:t>
            </a:r>
          </a:p>
          <a:p>
            <a:pPr marL="342900" indent="-342900">
              <a:buFont typeface="Arial" panose="020B0604020202020204" pitchFamily="34" charset="0"/>
              <a:buChar char="•"/>
            </a:pPr>
            <a:endParaRPr lang="sv-SE" sz="2800" dirty="0">
              <a:latin typeface="+mn-lt"/>
            </a:endParaRPr>
          </a:p>
          <a:p>
            <a:pPr marL="342900" indent="-342900">
              <a:buFont typeface="Arial" panose="020B0604020202020204" pitchFamily="34" charset="0"/>
              <a:buChar char="•"/>
            </a:pPr>
            <a:r>
              <a:rPr lang="sv-SE" sz="2800" dirty="0">
                <a:latin typeface="+mn-lt"/>
              </a:rPr>
              <a:t>Erfarenhetsutbyte </a:t>
            </a:r>
          </a:p>
          <a:p>
            <a:pPr marL="342900" indent="-342900">
              <a:buFont typeface="Arial" panose="020B0604020202020204" pitchFamily="34" charset="0"/>
              <a:buChar char="•"/>
            </a:pPr>
            <a:endParaRPr lang="sv-SE" sz="2000" dirty="0">
              <a:latin typeface="+mn-lt"/>
            </a:endParaRPr>
          </a:p>
          <a:p>
            <a:pPr marL="342900" indent="-342900">
              <a:buFont typeface="Arial" panose="020B0604020202020204" pitchFamily="34" charset="0"/>
              <a:buChar char="•"/>
            </a:pPr>
            <a:endParaRPr lang="sv-SE" sz="2000" dirty="0">
              <a:latin typeface="+mn-lt"/>
            </a:endParaRPr>
          </a:p>
          <a:p>
            <a:endParaRPr lang="sv-SE" sz="2000" dirty="0">
              <a:latin typeface="+mn-lt"/>
            </a:endParaRPr>
          </a:p>
          <a:p>
            <a:pPr marL="342900" indent="-342900">
              <a:buFont typeface="Arial" panose="020B0604020202020204" pitchFamily="34" charset="0"/>
              <a:buChar char="•"/>
            </a:pPr>
            <a:endParaRPr lang="sv-SE" sz="2000" dirty="0">
              <a:latin typeface="+mn-lt"/>
            </a:endParaRPr>
          </a:p>
        </p:txBody>
      </p:sp>
      <p:sp>
        <p:nvSpPr>
          <p:cNvPr id="6" name="Rubrik 5">
            <a:extLst>
              <a:ext uri="{FF2B5EF4-FFF2-40B4-BE49-F238E27FC236}">
                <a16:creationId xmlns:a16="http://schemas.microsoft.com/office/drawing/2014/main" id="{5CD0D565-DBB7-4EE1-09A7-1FC7C8764A29}"/>
              </a:ext>
            </a:extLst>
          </p:cNvPr>
          <p:cNvSpPr>
            <a:spLocks noGrp="1"/>
          </p:cNvSpPr>
          <p:nvPr>
            <p:ph type="ctrTitle"/>
          </p:nvPr>
        </p:nvSpPr>
        <p:spPr>
          <a:xfrm>
            <a:off x="1803964" y="716174"/>
            <a:ext cx="7827327" cy="731837"/>
          </a:xfrm>
        </p:spPr>
        <p:txBody>
          <a:bodyPr>
            <a:normAutofit/>
          </a:bodyPr>
          <a:lstStyle/>
          <a:p>
            <a:pPr algn="ctr"/>
            <a:r>
              <a:rPr lang="sv-SE" sz="4000" dirty="0"/>
              <a:t>”Din röst”- interaktiv avslutning</a:t>
            </a:r>
          </a:p>
        </p:txBody>
      </p:sp>
    </p:spTree>
    <p:extLst>
      <p:ext uri="{BB962C8B-B14F-4D97-AF65-F5344CB8AC3E}">
        <p14:creationId xmlns:p14="http://schemas.microsoft.com/office/powerpoint/2010/main" val="1621547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032B9AA6-EC9D-38A3-CBDF-9F0C3DED6884}"/>
              </a:ext>
            </a:extLst>
          </p:cNvPr>
          <p:cNvSpPr>
            <a:spLocks noGrp="1"/>
          </p:cNvSpPr>
          <p:nvPr>
            <p:ph type="body" sz="quarter" idx="11"/>
          </p:nvPr>
        </p:nvSpPr>
        <p:spPr>
          <a:xfrm>
            <a:off x="2321169" y="5324648"/>
            <a:ext cx="7095392" cy="2257080"/>
          </a:xfrm>
        </p:spPr>
        <p:txBody>
          <a:bodyPr>
            <a:normAutofit/>
          </a:bodyPr>
          <a:lstStyle/>
          <a:p>
            <a:pPr algn="l"/>
            <a:r>
              <a:rPr lang="sv-SE" sz="1800" b="0" i="1" dirty="0"/>
              <a:t>Erika Meeker</a:t>
            </a:r>
          </a:p>
          <a:p>
            <a:pPr algn="l"/>
            <a:r>
              <a:rPr lang="sv-SE" sz="1800" b="0" i="1" dirty="0"/>
              <a:t>Verksamhetsutvecklare för barn, ungdom och simkunnighet</a:t>
            </a:r>
          </a:p>
          <a:p>
            <a:pPr algn="l"/>
            <a:r>
              <a:rPr lang="sv-SE" sz="1800" b="0" i="1" dirty="0">
                <a:hlinkClick r:id="rId2">
                  <a:extLst>
                    <a:ext uri="{A12FA001-AC4F-418D-AE19-62706E023703}">
                      <ahyp:hlinkClr xmlns:ahyp="http://schemas.microsoft.com/office/drawing/2018/hyperlinkcolor" val="tx"/>
                    </a:ext>
                  </a:extLst>
                </a:hlinkClick>
              </a:rPr>
              <a:t>Erika.meeker@svensksimidrott.se</a:t>
            </a:r>
            <a:endParaRPr lang="sv-SE" sz="1800" b="0" i="1" dirty="0"/>
          </a:p>
          <a:p>
            <a:pPr algn="l"/>
            <a:r>
              <a:rPr lang="sv-SE" sz="1800" b="0" i="1" dirty="0"/>
              <a:t>010-476 53 16</a:t>
            </a:r>
          </a:p>
          <a:p>
            <a:endParaRPr lang="sv-SE" dirty="0"/>
          </a:p>
        </p:txBody>
      </p:sp>
      <p:sp>
        <p:nvSpPr>
          <p:cNvPr id="2" name="Title 1">
            <a:extLst>
              <a:ext uri="{FF2B5EF4-FFF2-40B4-BE49-F238E27FC236}">
                <a16:creationId xmlns:a16="http://schemas.microsoft.com/office/drawing/2014/main" id="{4133F33E-4F56-B3B7-9BE3-566D5CEFBC54}"/>
              </a:ext>
            </a:extLst>
          </p:cNvPr>
          <p:cNvSpPr>
            <a:spLocks noGrp="1"/>
          </p:cNvSpPr>
          <p:nvPr>
            <p:ph type="ctrTitle"/>
          </p:nvPr>
        </p:nvSpPr>
        <p:spPr>
          <a:xfrm>
            <a:off x="5559371" y="1393099"/>
            <a:ext cx="8363630" cy="799245"/>
          </a:xfrm>
        </p:spPr>
        <p:txBody>
          <a:bodyPr>
            <a:normAutofit fontScale="90000"/>
          </a:bodyPr>
          <a:lstStyle/>
          <a:p>
            <a:r>
              <a:rPr lang="sv-SE" dirty="0"/>
              <a:t>Simkunnighet</a:t>
            </a:r>
            <a:br>
              <a:rPr lang="sv-SE" dirty="0"/>
            </a:br>
            <a:r>
              <a:rPr lang="sv-SE" dirty="0"/>
              <a:t>Välkomna!</a:t>
            </a:r>
            <a:br>
              <a:rPr lang="sv-SE" dirty="0"/>
            </a:br>
            <a:endParaRPr lang="sv-SE" dirty="0"/>
          </a:p>
        </p:txBody>
      </p:sp>
    </p:spTree>
    <p:extLst>
      <p:ext uri="{BB962C8B-B14F-4D97-AF65-F5344CB8AC3E}">
        <p14:creationId xmlns:p14="http://schemas.microsoft.com/office/powerpoint/2010/main" val="4656008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76F056D-28A0-5634-CD34-2F8A2DDE1E97}"/>
              </a:ext>
            </a:extLst>
          </p:cNvPr>
          <p:cNvSpPr>
            <a:spLocks noGrp="1"/>
          </p:cNvSpPr>
          <p:nvPr>
            <p:ph type="ctrTitle"/>
          </p:nvPr>
        </p:nvSpPr>
        <p:spPr/>
        <p:txBody>
          <a:bodyPr>
            <a:normAutofit/>
          </a:bodyPr>
          <a:lstStyle/>
          <a:p>
            <a:r>
              <a:rPr lang="sv-SE" dirty="0"/>
              <a:t>Aktuellt simkunnighet</a:t>
            </a:r>
          </a:p>
        </p:txBody>
      </p:sp>
      <p:sp>
        <p:nvSpPr>
          <p:cNvPr id="2" name="Underrubrik 5">
            <a:extLst>
              <a:ext uri="{FF2B5EF4-FFF2-40B4-BE49-F238E27FC236}">
                <a16:creationId xmlns:a16="http://schemas.microsoft.com/office/drawing/2014/main" id="{7915DE7B-072B-246F-9214-062FED55F997}"/>
              </a:ext>
            </a:extLst>
          </p:cNvPr>
          <p:cNvSpPr>
            <a:spLocks noGrp="1"/>
          </p:cNvSpPr>
          <p:nvPr>
            <p:ph type="subTitle" idx="1"/>
          </p:nvPr>
        </p:nvSpPr>
        <p:spPr>
          <a:xfrm>
            <a:off x="2424113" y="2293831"/>
            <a:ext cx="8346464" cy="3386000"/>
          </a:xfrm>
        </p:spPr>
        <p:txBody>
          <a:bodyPr>
            <a:normAutofit/>
          </a:bodyPr>
          <a:lstStyle/>
          <a:p>
            <a:pPr marL="285750" indent="-285750">
              <a:lnSpc>
                <a:spcPct val="120000"/>
              </a:lnSpc>
              <a:buFont typeface="Arial" panose="020B0604020202020204" pitchFamily="34" charset="0"/>
              <a:buChar char="•"/>
            </a:pPr>
            <a:r>
              <a:rPr lang="sv-SE" sz="1800" dirty="0"/>
              <a:t>Tips för att arrangera sommarsimskola finns på hemsidan: </a:t>
            </a:r>
            <a:br>
              <a:rPr lang="sv-SE" dirty="0"/>
            </a:br>
            <a:r>
              <a:rPr lang="sv-SE" dirty="0">
                <a:hlinkClick r:id="rId2"/>
              </a:rPr>
              <a:t>https://svensksimidrott.se/simkunnighet/simkunnighet-i-foreningar/tips-infor-sommarsimskola</a:t>
            </a:r>
            <a:r>
              <a:rPr lang="sv-SE" dirty="0"/>
              <a:t> </a:t>
            </a:r>
          </a:p>
          <a:p>
            <a:pPr marL="285750" indent="-285750">
              <a:lnSpc>
                <a:spcPct val="120000"/>
              </a:lnSpc>
              <a:buFont typeface="Arial" panose="020B0604020202020204" pitchFamily="34" charset="0"/>
              <a:buChar char="•"/>
            </a:pPr>
            <a:r>
              <a:rPr lang="sv-SE" sz="1800" dirty="0"/>
              <a:t>Övningsbank</a:t>
            </a:r>
          </a:p>
          <a:p>
            <a:pPr marL="285750" indent="-285750">
              <a:lnSpc>
                <a:spcPct val="120000"/>
              </a:lnSpc>
              <a:buFont typeface="Arial" panose="020B0604020202020204" pitchFamily="34" charset="0"/>
              <a:buChar char="•"/>
            </a:pPr>
            <a:r>
              <a:rPr lang="sv-SE" sz="1800" dirty="0"/>
              <a:t>Konkurrensutsatt simskola</a:t>
            </a:r>
          </a:p>
          <a:p>
            <a:pPr marL="285750" indent="-285750">
              <a:lnSpc>
                <a:spcPct val="120000"/>
              </a:lnSpc>
              <a:buFont typeface="Arial" panose="020B0604020202020204" pitchFamily="34" charset="0"/>
              <a:buChar char="•"/>
            </a:pPr>
            <a:r>
              <a:rPr lang="sv-SE" sz="1800" dirty="0"/>
              <a:t>Simkunnighetsnätverk</a:t>
            </a:r>
          </a:p>
          <a:p>
            <a:pPr marL="285750" indent="-285750">
              <a:lnSpc>
                <a:spcPct val="120000"/>
              </a:lnSpc>
              <a:buFont typeface="Arial" panose="020B0604020202020204" pitchFamily="34" charset="0"/>
              <a:buChar char="•"/>
            </a:pPr>
            <a:r>
              <a:rPr lang="sv-SE" sz="1800" dirty="0"/>
              <a:t>Tränarkonferensen</a:t>
            </a:r>
          </a:p>
          <a:p>
            <a:pPr marL="285750" indent="-285750">
              <a:lnSpc>
                <a:spcPct val="120000"/>
              </a:lnSpc>
              <a:buFont typeface="Arial" panose="020B0604020202020204" pitchFamily="34" charset="0"/>
              <a:buChar char="•"/>
            </a:pPr>
            <a:r>
              <a:rPr lang="sv-SE" sz="1800" dirty="0"/>
              <a:t>Vad kan vi göra för att stötta er?</a:t>
            </a:r>
          </a:p>
          <a:p>
            <a:pPr>
              <a:lnSpc>
                <a:spcPct val="120000"/>
              </a:lnSpc>
            </a:pPr>
            <a:endParaRPr lang="sv-SE" dirty="0"/>
          </a:p>
        </p:txBody>
      </p:sp>
    </p:spTree>
    <p:extLst>
      <p:ext uri="{BB962C8B-B14F-4D97-AF65-F5344CB8AC3E}">
        <p14:creationId xmlns:p14="http://schemas.microsoft.com/office/powerpoint/2010/main" val="1873227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27F91A3E-D3A0-C53E-7062-5BAC1C2B622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605470" y="244332"/>
            <a:ext cx="9056383" cy="6217177"/>
          </a:xfrm>
          <a:prstGeom prst="rect">
            <a:avLst/>
          </a:prstGeom>
        </p:spPr>
      </p:pic>
      <p:pic>
        <p:nvPicPr>
          <p:cNvPr id="3" name="Bildobjekt 2">
            <a:extLst>
              <a:ext uri="{FF2B5EF4-FFF2-40B4-BE49-F238E27FC236}">
                <a16:creationId xmlns:a16="http://schemas.microsoft.com/office/drawing/2014/main" id="{A0EF3D72-BE81-B04E-B6FB-34971C5D08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7" name="Rektangel 6">
            <a:extLst>
              <a:ext uri="{FF2B5EF4-FFF2-40B4-BE49-F238E27FC236}">
                <a16:creationId xmlns:a16="http://schemas.microsoft.com/office/drawing/2014/main" id="{25825F57-54E6-2C16-E1A7-EB4EBDAC1968}"/>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8" name="Rektangel 7">
            <a:extLst>
              <a:ext uri="{FF2B5EF4-FFF2-40B4-BE49-F238E27FC236}">
                <a16:creationId xmlns:a16="http://schemas.microsoft.com/office/drawing/2014/main" id="{C5B54158-4166-29B6-939E-57806883BA24}"/>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9" name="textruta 8">
            <a:extLst>
              <a:ext uri="{FF2B5EF4-FFF2-40B4-BE49-F238E27FC236}">
                <a16:creationId xmlns:a16="http://schemas.microsoft.com/office/drawing/2014/main" id="{EAA8D168-6D47-E5AC-F5BD-AF0094107928}"/>
              </a:ext>
            </a:extLst>
          </p:cNvPr>
          <p:cNvSpPr txBox="1"/>
          <p:nvPr/>
        </p:nvSpPr>
        <p:spPr>
          <a:xfrm>
            <a:off x="3942882" y="838042"/>
            <a:ext cx="5580712" cy="578813"/>
          </a:xfrm>
          <a:prstGeom prst="rect">
            <a:avLst/>
          </a:prstGeom>
          <a:noFill/>
        </p:spPr>
        <p:txBody>
          <a:bodyPr wrap="square" rtlCol="0">
            <a:spAutoFit/>
          </a:bodyPr>
          <a:lstStyle/>
          <a:p>
            <a:pPr defTabSz="829544">
              <a:lnSpc>
                <a:spcPts val="4082"/>
              </a:lnSpc>
            </a:pPr>
            <a:r>
              <a:rPr lang="sv-SE" sz="2722" cap="all" dirty="0">
                <a:solidFill>
                  <a:srgbClr val="0B3E6B"/>
                </a:solidFill>
                <a:latin typeface="Calibri" panose="020F0502020204030204"/>
              </a:rPr>
              <a:t>INFORMATIONSMÖTE 2 maj</a:t>
            </a:r>
          </a:p>
        </p:txBody>
      </p:sp>
      <p:sp>
        <p:nvSpPr>
          <p:cNvPr id="10" name="textruta 9">
            <a:extLst>
              <a:ext uri="{FF2B5EF4-FFF2-40B4-BE49-F238E27FC236}">
                <a16:creationId xmlns:a16="http://schemas.microsoft.com/office/drawing/2014/main" id="{21648D9B-7F01-AF58-80C2-BF57393F68B1}"/>
              </a:ext>
            </a:extLst>
          </p:cNvPr>
          <p:cNvSpPr txBox="1"/>
          <p:nvPr/>
        </p:nvSpPr>
        <p:spPr>
          <a:xfrm>
            <a:off x="3985642" y="1279552"/>
            <a:ext cx="5020110" cy="287771"/>
          </a:xfrm>
          <a:prstGeom prst="rect">
            <a:avLst/>
          </a:prstGeom>
          <a:noFill/>
        </p:spPr>
        <p:txBody>
          <a:bodyPr wrap="square" rtlCol="0">
            <a:spAutoFit/>
          </a:bodyPr>
          <a:lstStyle/>
          <a:p>
            <a:pPr defTabSz="829544"/>
            <a:r>
              <a:rPr lang="sv-SE" sz="1270" b="1" cap="all" dirty="0">
                <a:solidFill>
                  <a:srgbClr val="0B3E6B"/>
                </a:solidFill>
                <a:latin typeface="Calibri" panose="020F0502020204030204"/>
              </a:rPr>
              <a:t>VATTENPOLO</a:t>
            </a:r>
          </a:p>
        </p:txBody>
      </p:sp>
      <p:sp>
        <p:nvSpPr>
          <p:cNvPr id="11" name="Rektangel 10">
            <a:extLst>
              <a:ext uri="{FF2B5EF4-FFF2-40B4-BE49-F238E27FC236}">
                <a16:creationId xmlns:a16="http://schemas.microsoft.com/office/drawing/2014/main" id="{F71184CE-2BFB-9CC5-02D7-74B458574A96}"/>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2" name="Rektangel 11">
            <a:extLst>
              <a:ext uri="{FF2B5EF4-FFF2-40B4-BE49-F238E27FC236}">
                <a16:creationId xmlns:a16="http://schemas.microsoft.com/office/drawing/2014/main" id="{387CB28E-B046-A876-9EF0-8431B77937CA}"/>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0" name="Rektangel 19">
            <a:extLst>
              <a:ext uri="{FF2B5EF4-FFF2-40B4-BE49-F238E27FC236}">
                <a16:creationId xmlns:a16="http://schemas.microsoft.com/office/drawing/2014/main" id="{1183EEF5-2CCF-EB40-6185-624DE9D3CD8B}"/>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1" name="Rektangel 20">
            <a:extLst>
              <a:ext uri="{FF2B5EF4-FFF2-40B4-BE49-F238E27FC236}">
                <a16:creationId xmlns:a16="http://schemas.microsoft.com/office/drawing/2014/main" id="{DE4CEB7B-FE8F-8771-C0A0-0A91600FA34B}"/>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2" name="Rektangel med rundade hörn 16">
            <a:extLst>
              <a:ext uri="{FF2B5EF4-FFF2-40B4-BE49-F238E27FC236}">
                <a16:creationId xmlns:a16="http://schemas.microsoft.com/office/drawing/2014/main" id="{C7C029F2-6906-9B4E-F0FA-F0DB3E706637}"/>
              </a:ext>
            </a:extLst>
          </p:cNvPr>
          <p:cNvSpPr/>
          <p:nvPr/>
        </p:nvSpPr>
        <p:spPr>
          <a:xfrm>
            <a:off x="3079545" y="1866532"/>
            <a:ext cx="7030256" cy="4305956"/>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3" name="textruta 22">
            <a:extLst>
              <a:ext uri="{FF2B5EF4-FFF2-40B4-BE49-F238E27FC236}">
                <a16:creationId xmlns:a16="http://schemas.microsoft.com/office/drawing/2014/main" id="{AFB04A01-3679-E393-B378-6A33498CC09A}"/>
              </a:ext>
            </a:extLst>
          </p:cNvPr>
          <p:cNvSpPr txBox="1"/>
          <p:nvPr/>
        </p:nvSpPr>
        <p:spPr>
          <a:xfrm>
            <a:off x="3710189" y="2366101"/>
            <a:ext cx="5833587" cy="3346685"/>
          </a:xfrm>
          <a:prstGeom prst="rect">
            <a:avLst/>
          </a:prstGeom>
          <a:noFill/>
        </p:spPr>
        <p:txBody>
          <a:bodyPr wrap="square" rtlCol="0">
            <a:spAutoFit/>
          </a:bodyPr>
          <a:lstStyle/>
          <a:p>
            <a:pPr defTabSz="829544">
              <a:spcAft>
                <a:spcPts val="544"/>
              </a:spcAft>
              <a:tabLst>
                <a:tab pos="324041" algn="l"/>
              </a:tabLst>
            </a:pPr>
            <a:r>
              <a:rPr lang="sv-SE" sz="2540" b="1" cap="all" dirty="0">
                <a:solidFill>
                  <a:srgbClr val="DFBA28"/>
                </a:solidFill>
                <a:latin typeface="Calibri" panose="020F0502020204030204"/>
              </a:rPr>
              <a:t>PUNKTER för VATTENPOLON</a:t>
            </a:r>
          </a:p>
          <a:p>
            <a:pPr marL="311079" indent="-311079" defTabSz="829544">
              <a:lnSpc>
                <a:spcPts val="2177"/>
              </a:lnSpc>
              <a:spcBef>
                <a:spcPts val="544"/>
              </a:spcBef>
              <a:spcAft>
                <a:spcPts val="544"/>
              </a:spcAft>
              <a:buFont typeface="Wingdings" panose="05000000000000000000" pitchFamily="2" charset="2"/>
              <a:buChar char="§"/>
            </a:pPr>
            <a:r>
              <a:rPr lang="sv-SE" sz="1814" b="1" cap="all" dirty="0">
                <a:solidFill>
                  <a:srgbClr val="002F6C"/>
                </a:solidFill>
                <a:latin typeface="Calibri" panose="020F0502020204030204"/>
              </a:rPr>
              <a:t>SM-SLUTSPEL</a:t>
            </a:r>
            <a:r>
              <a:rPr lang="sv-SE" sz="1814" dirty="0">
                <a:solidFill>
                  <a:srgbClr val="002F6C"/>
                </a:solidFill>
                <a:latin typeface="Calibri" panose="020F0502020204030204"/>
              </a:rPr>
              <a:t> – Senior SM &amp; U18-Mästerskapen</a:t>
            </a:r>
          </a:p>
          <a:p>
            <a:pPr marL="311079" indent="-311079" defTabSz="829544">
              <a:lnSpc>
                <a:spcPts val="2177"/>
              </a:lnSpc>
              <a:spcBef>
                <a:spcPts val="544"/>
              </a:spcBef>
              <a:spcAft>
                <a:spcPts val="544"/>
              </a:spcAft>
              <a:buFont typeface="Wingdings" panose="05000000000000000000" pitchFamily="2" charset="2"/>
              <a:buChar char="§"/>
            </a:pPr>
            <a:r>
              <a:rPr lang="sv-SE" sz="1814" b="1" dirty="0">
                <a:solidFill>
                  <a:srgbClr val="002F6C"/>
                </a:solidFill>
                <a:latin typeface="Calibri" panose="020F0502020204030204"/>
              </a:rPr>
              <a:t>SM I BEACHVATTENPOLO </a:t>
            </a:r>
            <a:r>
              <a:rPr lang="sv-SE" sz="1814" dirty="0">
                <a:solidFill>
                  <a:srgbClr val="002F6C"/>
                </a:solidFill>
                <a:latin typeface="Calibri" panose="020F0502020204030204"/>
              </a:rPr>
              <a:t>– Västerås, 28-30 juni</a:t>
            </a:r>
          </a:p>
          <a:p>
            <a:pPr marL="311079" indent="-311079" defTabSz="829544">
              <a:lnSpc>
                <a:spcPts val="2177"/>
              </a:lnSpc>
              <a:spcBef>
                <a:spcPts val="544"/>
              </a:spcBef>
              <a:spcAft>
                <a:spcPts val="544"/>
              </a:spcAft>
              <a:buFont typeface="Wingdings" panose="05000000000000000000" pitchFamily="2" charset="2"/>
              <a:buChar char="§"/>
            </a:pPr>
            <a:r>
              <a:rPr lang="sv-SE" sz="1814" b="1" cap="all" dirty="0">
                <a:solidFill>
                  <a:srgbClr val="002F6C"/>
                </a:solidFill>
                <a:latin typeface="Calibri" panose="020F0502020204030204"/>
              </a:rPr>
              <a:t>TRÄNARKONFERENS </a:t>
            </a:r>
            <a:r>
              <a:rPr lang="sv-SE" sz="1814" dirty="0">
                <a:solidFill>
                  <a:srgbClr val="002F6C"/>
                </a:solidFill>
                <a:latin typeface="Calibri" panose="020F0502020204030204"/>
              </a:rPr>
              <a:t>–</a:t>
            </a:r>
            <a:r>
              <a:rPr lang="sv-SE" sz="1814" b="1" cap="all" dirty="0">
                <a:solidFill>
                  <a:srgbClr val="002F6C"/>
                </a:solidFill>
                <a:latin typeface="Calibri" panose="020F0502020204030204"/>
              </a:rPr>
              <a:t> </a:t>
            </a:r>
            <a:r>
              <a:rPr lang="sv-SE" sz="1814" dirty="0">
                <a:solidFill>
                  <a:srgbClr val="002F6C"/>
                </a:solidFill>
                <a:latin typeface="Calibri" panose="020F0502020204030204"/>
              </a:rPr>
              <a:t>Göteborg,</a:t>
            </a:r>
            <a:r>
              <a:rPr lang="sv-SE" sz="1814" b="1" cap="all" dirty="0">
                <a:solidFill>
                  <a:srgbClr val="002F6C"/>
                </a:solidFill>
                <a:latin typeface="Calibri" panose="020F0502020204030204"/>
              </a:rPr>
              <a:t> </a:t>
            </a:r>
            <a:r>
              <a:rPr lang="sv-SE" sz="1814" dirty="0">
                <a:solidFill>
                  <a:srgbClr val="002F6C"/>
                </a:solidFill>
                <a:latin typeface="Calibri" panose="020F0502020204030204"/>
              </a:rPr>
              <a:t>13-15 september</a:t>
            </a:r>
          </a:p>
          <a:p>
            <a:pPr marL="311079" indent="-311079" defTabSz="829544">
              <a:lnSpc>
                <a:spcPts val="2177"/>
              </a:lnSpc>
              <a:spcBef>
                <a:spcPts val="544"/>
              </a:spcBef>
              <a:spcAft>
                <a:spcPts val="544"/>
              </a:spcAft>
              <a:buFont typeface="Wingdings" panose="05000000000000000000" pitchFamily="2" charset="2"/>
              <a:buChar char="§"/>
            </a:pPr>
            <a:r>
              <a:rPr lang="sv-SE" sz="1814" b="1" cap="all" dirty="0">
                <a:solidFill>
                  <a:srgbClr val="002F6C"/>
                </a:solidFill>
                <a:latin typeface="Calibri" panose="020F0502020204030204"/>
              </a:rPr>
              <a:t>Landslag</a:t>
            </a:r>
            <a:r>
              <a:rPr lang="sv-SE" sz="1814" dirty="0">
                <a:solidFill>
                  <a:srgbClr val="002F6C"/>
                </a:solidFill>
                <a:latin typeface="Calibri" panose="020F0502020204030204"/>
              </a:rPr>
              <a:t> – Regionala läger och </a:t>
            </a:r>
            <a:r>
              <a:rPr lang="sv-SE" sz="1814" dirty="0" err="1">
                <a:solidFill>
                  <a:srgbClr val="002F6C"/>
                </a:solidFill>
                <a:latin typeface="Calibri" panose="020F0502020204030204"/>
              </a:rPr>
              <a:t>damläger</a:t>
            </a:r>
            <a:endParaRPr lang="sv-SE" sz="1814" dirty="0">
              <a:solidFill>
                <a:srgbClr val="002F6C"/>
              </a:solidFill>
              <a:latin typeface="Calibri" panose="020F0502020204030204"/>
            </a:endParaRPr>
          </a:p>
          <a:p>
            <a:pPr marL="311079" indent="-311079" defTabSz="829544">
              <a:lnSpc>
                <a:spcPts val="2177"/>
              </a:lnSpc>
              <a:spcBef>
                <a:spcPts val="544"/>
              </a:spcBef>
              <a:spcAft>
                <a:spcPts val="544"/>
              </a:spcAft>
              <a:buFont typeface="Wingdings" panose="05000000000000000000" pitchFamily="2" charset="2"/>
              <a:buChar char="§"/>
            </a:pPr>
            <a:r>
              <a:rPr lang="sv-SE" sz="1814" b="1" dirty="0">
                <a:solidFill>
                  <a:srgbClr val="002F6C"/>
                </a:solidFill>
                <a:latin typeface="Calibri" panose="020F0502020204030204"/>
              </a:rPr>
              <a:t>TJEJLÄGER</a:t>
            </a:r>
            <a:r>
              <a:rPr lang="sv-SE" sz="1814" dirty="0">
                <a:solidFill>
                  <a:srgbClr val="002F6C"/>
                </a:solidFill>
                <a:latin typeface="Calibri" panose="020F0502020204030204"/>
              </a:rPr>
              <a:t> – Ängelholm &amp; Uppsala</a:t>
            </a:r>
          </a:p>
          <a:p>
            <a:pPr marL="311079" indent="-311079" defTabSz="829544">
              <a:lnSpc>
                <a:spcPts val="2177"/>
              </a:lnSpc>
              <a:spcBef>
                <a:spcPts val="544"/>
              </a:spcBef>
              <a:spcAft>
                <a:spcPts val="544"/>
              </a:spcAft>
              <a:buFont typeface="Wingdings" panose="05000000000000000000" pitchFamily="2" charset="2"/>
              <a:buChar char="§"/>
            </a:pPr>
            <a:r>
              <a:rPr lang="sv-SE" sz="1814" b="1" cap="all" dirty="0">
                <a:solidFill>
                  <a:srgbClr val="002F6C"/>
                </a:solidFill>
                <a:latin typeface="Calibri" panose="020F0502020204030204"/>
              </a:rPr>
              <a:t>SERIEANMÄLAN</a:t>
            </a:r>
            <a:r>
              <a:rPr lang="sv-SE" sz="1814" dirty="0">
                <a:solidFill>
                  <a:srgbClr val="002F6C"/>
                </a:solidFill>
                <a:latin typeface="Calibri" panose="020F0502020204030204"/>
              </a:rPr>
              <a:t> – Säsong 2024-2025</a:t>
            </a:r>
          </a:p>
          <a:p>
            <a:pPr marL="311079" indent="-311079" defTabSz="829544">
              <a:lnSpc>
                <a:spcPts val="2177"/>
              </a:lnSpc>
              <a:spcBef>
                <a:spcPts val="544"/>
              </a:spcBef>
              <a:spcAft>
                <a:spcPts val="544"/>
              </a:spcAft>
              <a:buFont typeface="Wingdings" panose="05000000000000000000" pitchFamily="2" charset="2"/>
              <a:buChar char="§"/>
            </a:pPr>
            <a:r>
              <a:rPr lang="sv-SE" sz="1814" b="1" dirty="0">
                <a:solidFill>
                  <a:srgbClr val="002F6C"/>
                </a:solidFill>
                <a:latin typeface="Calibri" panose="020F0502020204030204"/>
              </a:rPr>
              <a:t>SOMMARPOLO</a:t>
            </a:r>
            <a:r>
              <a:rPr lang="sv-SE" sz="1814" dirty="0">
                <a:solidFill>
                  <a:srgbClr val="002F6C"/>
                </a:solidFill>
                <a:latin typeface="Calibri" panose="020F0502020204030204"/>
              </a:rPr>
              <a:t> – Prova på verksamhet &amp; cuper</a:t>
            </a:r>
          </a:p>
        </p:txBody>
      </p:sp>
    </p:spTree>
    <p:extLst>
      <p:ext uri="{BB962C8B-B14F-4D97-AF65-F5344CB8AC3E}">
        <p14:creationId xmlns:p14="http://schemas.microsoft.com/office/powerpoint/2010/main" val="199508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 calcmode="lin" valueType="num">
                                      <p:cBhvr additive="base">
                                        <p:cTn id="12" dur="500" fill="hold"/>
                                        <p:tgtEl>
                                          <p:spTgt spid="2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3">
                                            <p:txEl>
                                              <p:pRg st="2" end="2"/>
                                            </p:txEl>
                                          </p:spTgt>
                                        </p:tgtEl>
                                        <p:attrNameLst>
                                          <p:attrName>style.visibility</p:attrName>
                                        </p:attrNameLst>
                                      </p:cBhvr>
                                      <p:to>
                                        <p:strVal val="visible"/>
                                      </p:to>
                                    </p:set>
                                    <p:anim calcmode="lin" valueType="num">
                                      <p:cBhvr additive="base">
                                        <p:cTn id="18" dur="500" fill="hold"/>
                                        <p:tgtEl>
                                          <p:spTgt spid="2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3">
                                            <p:txEl>
                                              <p:pRg st="3" end="3"/>
                                            </p:txEl>
                                          </p:spTgt>
                                        </p:tgtEl>
                                        <p:attrNameLst>
                                          <p:attrName>style.visibility</p:attrName>
                                        </p:attrNameLst>
                                      </p:cBhvr>
                                      <p:to>
                                        <p:strVal val="visible"/>
                                      </p:to>
                                    </p:set>
                                    <p:anim calcmode="lin" valueType="num">
                                      <p:cBhvr additive="base">
                                        <p:cTn id="24" dur="500" fill="hold"/>
                                        <p:tgtEl>
                                          <p:spTgt spid="2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3">
                                            <p:txEl>
                                              <p:pRg st="4" end="4"/>
                                            </p:txEl>
                                          </p:spTgt>
                                        </p:tgtEl>
                                        <p:attrNameLst>
                                          <p:attrName>style.visibility</p:attrName>
                                        </p:attrNameLst>
                                      </p:cBhvr>
                                      <p:to>
                                        <p:strVal val="visible"/>
                                      </p:to>
                                    </p:set>
                                    <p:anim calcmode="lin" valueType="num">
                                      <p:cBhvr additive="base">
                                        <p:cTn id="30" dur="500" fill="hold"/>
                                        <p:tgtEl>
                                          <p:spTgt spid="2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3">
                                            <p:txEl>
                                              <p:pRg st="5" end="5"/>
                                            </p:txEl>
                                          </p:spTgt>
                                        </p:tgtEl>
                                        <p:attrNameLst>
                                          <p:attrName>style.visibility</p:attrName>
                                        </p:attrNameLst>
                                      </p:cBhvr>
                                      <p:to>
                                        <p:strVal val="visible"/>
                                      </p:to>
                                    </p:set>
                                    <p:anim calcmode="lin" valueType="num">
                                      <p:cBhvr additive="base">
                                        <p:cTn id="36" dur="500" fill="hold"/>
                                        <p:tgtEl>
                                          <p:spTgt spid="2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3">
                                            <p:txEl>
                                              <p:pRg st="6" end="6"/>
                                            </p:txEl>
                                          </p:spTgt>
                                        </p:tgtEl>
                                        <p:attrNameLst>
                                          <p:attrName>style.visibility</p:attrName>
                                        </p:attrNameLst>
                                      </p:cBhvr>
                                      <p:to>
                                        <p:strVal val="visible"/>
                                      </p:to>
                                    </p:set>
                                    <p:anim calcmode="lin" valueType="num">
                                      <p:cBhvr additive="base">
                                        <p:cTn id="42" dur="500" fill="hold"/>
                                        <p:tgtEl>
                                          <p:spTgt spid="2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23">
                                            <p:txEl>
                                              <p:pRg st="7" end="7"/>
                                            </p:txEl>
                                          </p:spTgt>
                                        </p:tgtEl>
                                        <p:attrNameLst>
                                          <p:attrName>style.visibility</p:attrName>
                                        </p:attrNameLst>
                                      </p:cBhvr>
                                      <p:to>
                                        <p:strVal val="visible"/>
                                      </p:to>
                                    </p:set>
                                    <p:anim calcmode="lin" valueType="num">
                                      <p:cBhvr additive="base">
                                        <p:cTn id="48" dur="500" fill="hold"/>
                                        <p:tgtEl>
                                          <p:spTgt spid="23">
                                            <p:txEl>
                                              <p:pRg st="7" end="7"/>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8A05648A-14A1-DDC2-F91A-3DA07FEDA84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571261" y="324970"/>
            <a:ext cx="9056383" cy="6217177"/>
          </a:xfrm>
          <a:prstGeom prst="rect">
            <a:avLst/>
          </a:prstGeom>
        </p:spPr>
      </p:pic>
      <p:pic>
        <p:nvPicPr>
          <p:cNvPr id="5" name="Bildobjekt 4">
            <a:extLst>
              <a:ext uri="{FF2B5EF4-FFF2-40B4-BE49-F238E27FC236}">
                <a16:creationId xmlns:a16="http://schemas.microsoft.com/office/drawing/2014/main" id="{95C46349-A032-9B79-0D97-3A2CF8560E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6" name="Rektangel 5">
            <a:extLst>
              <a:ext uri="{FF2B5EF4-FFF2-40B4-BE49-F238E27FC236}">
                <a16:creationId xmlns:a16="http://schemas.microsoft.com/office/drawing/2014/main" id="{0356870F-8A16-4B88-45BF-B6432D0566C4}"/>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7" name="Rektangel 6">
            <a:extLst>
              <a:ext uri="{FF2B5EF4-FFF2-40B4-BE49-F238E27FC236}">
                <a16:creationId xmlns:a16="http://schemas.microsoft.com/office/drawing/2014/main" id="{8FEAFFBE-85D2-2FC3-D347-76CB5B0D22B0}"/>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8" name="textruta 7">
            <a:extLst>
              <a:ext uri="{FF2B5EF4-FFF2-40B4-BE49-F238E27FC236}">
                <a16:creationId xmlns:a16="http://schemas.microsoft.com/office/drawing/2014/main" id="{4254CD42-8525-E12A-BCF6-52C867DD346C}"/>
              </a:ext>
            </a:extLst>
          </p:cNvPr>
          <p:cNvSpPr txBox="1"/>
          <p:nvPr/>
        </p:nvSpPr>
        <p:spPr>
          <a:xfrm>
            <a:off x="3942882" y="838042"/>
            <a:ext cx="5328840" cy="597215"/>
          </a:xfrm>
          <a:prstGeom prst="rect">
            <a:avLst/>
          </a:prstGeom>
          <a:noFill/>
        </p:spPr>
        <p:txBody>
          <a:bodyPr wrap="square" rtlCol="0">
            <a:spAutoFit/>
          </a:bodyPr>
          <a:lstStyle/>
          <a:p>
            <a:pPr defTabSz="829544">
              <a:lnSpc>
                <a:spcPts val="4082"/>
              </a:lnSpc>
            </a:pPr>
            <a:r>
              <a:rPr lang="sv-SE" sz="3266" cap="all" dirty="0">
                <a:solidFill>
                  <a:srgbClr val="0B3E6B"/>
                </a:solidFill>
                <a:latin typeface="Calibri" panose="020F0502020204030204"/>
              </a:rPr>
              <a:t>SM-SLUTSPEL – SENIORER</a:t>
            </a:r>
          </a:p>
        </p:txBody>
      </p:sp>
      <p:sp>
        <p:nvSpPr>
          <p:cNvPr id="9" name="textruta 8">
            <a:extLst>
              <a:ext uri="{FF2B5EF4-FFF2-40B4-BE49-F238E27FC236}">
                <a16:creationId xmlns:a16="http://schemas.microsoft.com/office/drawing/2014/main" id="{0ED4FAE0-B542-DC43-F82C-B9022F8C883D}"/>
              </a:ext>
            </a:extLst>
          </p:cNvPr>
          <p:cNvSpPr txBox="1"/>
          <p:nvPr/>
        </p:nvSpPr>
        <p:spPr>
          <a:xfrm>
            <a:off x="3985642" y="1279552"/>
            <a:ext cx="5734520" cy="287771"/>
          </a:xfrm>
          <a:prstGeom prst="rect">
            <a:avLst/>
          </a:prstGeom>
          <a:noFill/>
        </p:spPr>
        <p:txBody>
          <a:bodyPr wrap="square" rtlCol="0">
            <a:spAutoFit/>
          </a:bodyPr>
          <a:lstStyle/>
          <a:p>
            <a:pPr defTabSz="829544"/>
            <a:r>
              <a:rPr lang="sv-SE" sz="1270" b="1" cap="all" dirty="0">
                <a:solidFill>
                  <a:srgbClr val="0B3E6B"/>
                </a:solidFill>
                <a:latin typeface="Calibri" panose="020F0502020204030204"/>
              </a:rPr>
              <a:t>DAM &amp; HERR</a:t>
            </a:r>
          </a:p>
        </p:txBody>
      </p:sp>
      <p:sp>
        <p:nvSpPr>
          <p:cNvPr id="10" name="Rektangel 9">
            <a:extLst>
              <a:ext uri="{FF2B5EF4-FFF2-40B4-BE49-F238E27FC236}">
                <a16:creationId xmlns:a16="http://schemas.microsoft.com/office/drawing/2014/main" id="{1F71907D-4487-244F-1DE7-D69DBC9C905E}"/>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1" name="Rektangel 10">
            <a:extLst>
              <a:ext uri="{FF2B5EF4-FFF2-40B4-BE49-F238E27FC236}">
                <a16:creationId xmlns:a16="http://schemas.microsoft.com/office/drawing/2014/main" id="{E97912AC-8B78-2878-72F8-E54CF9D4907C}"/>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2" name="Rektangel 11">
            <a:extLst>
              <a:ext uri="{FF2B5EF4-FFF2-40B4-BE49-F238E27FC236}">
                <a16:creationId xmlns:a16="http://schemas.microsoft.com/office/drawing/2014/main" id="{5B9DB956-C9D6-75BD-0787-30B94B3D7D37}"/>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3" name="Rektangel 12">
            <a:extLst>
              <a:ext uri="{FF2B5EF4-FFF2-40B4-BE49-F238E27FC236}">
                <a16:creationId xmlns:a16="http://schemas.microsoft.com/office/drawing/2014/main" id="{21FC7E55-0537-8C40-C99C-E33518E05A0E}"/>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4" name="Rektangel med rundade hörn 16">
            <a:extLst>
              <a:ext uri="{FF2B5EF4-FFF2-40B4-BE49-F238E27FC236}">
                <a16:creationId xmlns:a16="http://schemas.microsoft.com/office/drawing/2014/main" id="{E6BAA7D1-F254-3E39-2915-5680048B5BD4}"/>
              </a:ext>
            </a:extLst>
          </p:cNvPr>
          <p:cNvSpPr/>
          <p:nvPr/>
        </p:nvSpPr>
        <p:spPr>
          <a:xfrm>
            <a:off x="3079546" y="1866532"/>
            <a:ext cx="6975989" cy="4395059"/>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5" name="textruta 14">
            <a:extLst>
              <a:ext uri="{FF2B5EF4-FFF2-40B4-BE49-F238E27FC236}">
                <a16:creationId xmlns:a16="http://schemas.microsoft.com/office/drawing/2014/main" id="{877EF1DC-3164-6C10-1F81-AE3E74738207}"/>
              </a:ext>
            </a:extLst>
          </p:cNvPr>
          <p:cNvSpPr txBox="1"/>
          <p:nvPr/>
        </p:nvSpPr>
        <p:spPr>
          <a:xfrm>
            <a:off x="3710189" y="2409305"/>
            <a:ext cx="5867672" cy="3563411"/>
          </a:xfrm>
          <a:prstGeom prst="rect">
            <a:avLst/>
          </a:prstGeom>
          <a:noFill/>
        </p:spPr>
        <p:txBody>
          <a:bodyPr wrap="square" rtlCol="0">
            <a:spAutoFit/>
          </a:bodyPr>
          <a:lstStyle/>
          <a:p>
            <a:pPr defTabSz="829544">
              <a:spcAft>
                <a:spcPts val="544"/>
              </a:spcAft>
              <a:tabLst>
                <a:tab pos="2194834" algn="l"/>
                <a:tab pos="3987859" algn="l"/>
              </a:tabLst>
            </a:pPr>
            <a:r>
              <a:rPr lang="sv-SE" sz="2540" b="1" cap="all" dirty="0">
                <a:solidFill>
                  <a:srgbClr val="DFBA28"/>
                </a:solidFill>
                <a:latin typeface="Calibri" panose="020F0502020204030204"/>
              </a:rPr>
              <a:t>SVENSKA MÄSTERSKAPEN I VATTENPOLO</a:t>
            </a:r>
          </a:p>
          <a:p>
            <a:pPr defTabSz="829544">
              <a:lnSpc>
                <a:spcPts val="2177"/>
              </a:lnSpc>
              <a:spcBef>
                <a:spcPts val="544"/>
              </a:spcBef>
              <a:spcAft>
                <a:spcPts val="1633"/>
              </a:spcAft>
              <a:tabLst>
                <a:tab pos="2194834" algn="l"/>
                <a:tab pos="3987859" algn="l"/>
              </a:tabLst>
            </a:pPr>
            <a:r>
              <a:rPr lang="sv-SE" sz="1814" b="1" u="sng" dirty="0">
                <a:solidFill>
                  <a:srgbClr val="0B3E6B"/>
                </a:solidFill>
                <a:latin typeface="Calibri" panose="020F0502020204030204"/>
              </a:rPr>
              <a:t>SENIORMÄSTERSKAP</a:t>
            </a:r>
            <a:r>
              <a:rPr lang="sv-SE" sz="1814" u="sng" dirty="0">
                <a:solidFill>
                  <a:srgbClr val="0B3E6B"/>
                </a:solidFill>
                <a:latin typeface="Calibri" panose="020F0502020204030204"/>
              </a:rPr>
              <a:t> - 4 maj, Eriksdalsbadet, Stockholm</a:t>
            </a:r>
          </a:p>
          <a:p>
            <a:pPr defTabSz="1057092">
              <a:lnSpc>
                <a:spcPts val="1996"/>
              </a:lnSpc>
              <a:spcAft>
                <a:spcPts val="3266"/>
              </a:spcAft>
              <a:tabLst>
                <a:tab pos="2194834" algn="l"/>
                <a:tab pos="3987859" algn="l"/>
              </a:tabLst>
            </a:pPr>
            <a:r>
              <a:rPr lang="sv-SE" sz="1633" b="1" dirty="0">
                <a:solidFill>
                  <a:srgbClr val="01427C"/>
                </a:solidFill>
                <a:latin typeface="Calibri" panose="020F0502020204030204"/>
              </a:rPr>
              <a:t>BRONSMATCH HERRAR:	KL 11:00	LSF-NEPTUN</a:t>
            </a:r>
          </a:p>
          <a:p>
            <a:pPr defTabSz="1057092">
              <a:lnSpc>
                <a:spcPts val="1996"/>
              </a:lnSpc>
              <a:spcAft>
                <a:spcPts val="3266"/>
              </a:spcAft>
              <a:tabLst>
                <a:tab pos="2194834" algn="l"/>
                <a:tab pos="3987859" algn="l"/>
              </a:tabLst>
            </a:pPr>
            <a:r>
              <a:rPr lang="sv-SE" sz="1633" b="1" dirty="0">
                <a:solidFill>
                  <a:srgbClr val="01427C"/>
                </a:solidFill>
                <a:latin typeface="Calibri" panose="020F0502020204030204"/>
              </a:rPr>
              <a:t>FINALMATCH DAMER:	KL 13:00	JÄRFÄLLA-SPIF</a:t>
            </a:r>
          </a:p>
          <a:p>
            <a:pPr defTabSz="1057092">
              <a:lnSpc>
                <a:spcPts val="1996"/>
              </a:lnSpc>
              <a:spcAft>
                <a:spcPts val="1633"/>
              </a:spcAft>
              <a:tabLst>
                <a:tab pos="2194834" algn="l"/>
                <a:tab pos="3987859" algn="l"/>
              </a:tabLst>
            </a:pPr>
            <a:r>
              <a:rPr lang="sv-SE" sz="1633" b="1" dirty="0">
                <a:solidFill>
                  <a:srgbClr val="01427C"/>
                </a:solidFill>
                <a:latin typeface="Calibri" panose="020F0502020204030204"/>
              </a:rPr>
              <a:t>FINALMATCH HERRAR:	KL 15:00	JÄRFÄLLA-SPIF</a:t>
            </a:r>
            <a:endParaRPr lang="sv-SE" sz="1633" dirty="0">
              <a:solidFill>
                <a:prstClr val="black"/>
              </a:solidFill>
              <a:latin typeface="Calibri" panose="020F0502020204030204"/>
            </a:endParaRPr>
          </a:p>
          <a:p>
            <a:pPr defTabSz="829544">
              <a:tabLst>
                <a:tab pos="2194834" algn="l"/>
                <a:tab pos="3987859" algn="l"/>
              </a:tabLst>
            </a:pPr>
            <a:r>
              <a:rPr lang="sv-SE" sz="1633" dirty="0">
                <a:solidFill>
                  <a:prstClr val="black"/>
                </a:solidFill>
                <a:latin typeface="Calibri" panose="020F0502020204030204"/>
              </a:rPr>
              <a:t>Matcherna </a:t>
            </a:r>
            <a:r>
              <a:rPr lang="sv-SE" sz="1633" dirty="0" err="1">
                <a:solidFill>
                  <a:prstClr val="black"/>
                </a:solidFill>
                <a:latin typeface="Calibri" panose="020F0502020204030204"/>
              </a:rPr>
              <a:t>streamas</a:t>
            </a:r>
            <a:r>
              <a:rPr lang="sv-SE" sz="1633" dirty="0">
                <a:solidFill>
                  <a:prstClr val="black"/>
                </a:solidFill>
                <a:latin typeface="Calibri" panose="020F0502020204030204"/>
              </a:rPr>
              <a:t> på </a:t>
            </a:r>
            <a:r>
              <a:rPr lang="sv-SE" sz="1633" dirty="0">
                <a:solidFill>
                  <a:prstClr val="black"/>
                </a:solidFill>
                <a:latin typeface="Calibri" panose="020F0502020204030204"/>
                <a:hlinkClick r:id="rId4"/>
              </a:rPr>
              <a:t>www.aquatv.se.</a:t>
            </a:r>
            <a:endParaRPr lang="sv-SE" sz="1633" dirty="0">
              <a:solidFill>
                <a:prstClr val="black"/>
              </a:solidFill>
              <a:latin typeface="Calibri" panose="020F0502020204030204"/>
            </a:endParaRPr>
          </a:p>
          <a:p>
            <a:pPr defTabSz="829544">
              <a:spcBef>
                <a:spcPts val="1089"/>
              </a:spcBef>
              <a:tabLst>
                <a:tab pos="2194834" algn="l"/>
                <a:tab pos="3987859" algn="l"/>
              </a:tabLst>
            </a:pPr>
            <a:r>
              <a:rPr lang="sv-SE" sz="1633" dirty="0">
                <a:solidFill>
                  <a:prstClr val="black"/>
                </a:solidFill>
                <a:latin typeface="Calibri" panose="020F0502020204030204"/>
              </a:rPr>
              <a:t>Arrangörer: Svenska Simförbundet &amp; Hellas</a:t>
            </a:r>
          </a:p>
        </p:txBody>
      </p:sp>
      <p:pic>
        <p:nvPicPr>
          <p:cNvPr id="3" name="Bildobjekt 2">
            <a:extLst>
              <a:ext uri="{FF2B5EF4-FFF2-40B4-BE49-F238E27FC236}">
                <a16:creationId xmlns:a16="http://schemas.microsoft.com/office/drawing/2014/main" id="{73FAE89B-A717-BAC2-600D-C6B30DE2E2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4180" y="4039417"/>
            <a:ext cx="355754" cy="355754"/>
          </a:xfrm>
          <a:prstGeom prst="rect">
            <a:avLst/>
          </a:prstGeom>
        </p:spPr>
      </p:pic>
      <p:pic>
        <p:nvPicPr>
          <p:cNvPr id="16" name="Bildobjekt 15">
            <a:extLst>
              <a:ext uri="{FF2B5EF4-FFF2-40B4-BE49-F238E27FC236}">
                <a16:creationId xmlns:a16="http://schemas.microsoft.com/office/drawing/2014/main" id="{5AD44853-DA5E-230D-2B9A-25BE49A7D3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57795" y="4044769"/>
            <a:ext cx="295676" cy="372551"/>
          </a:xfrm>
          <a:prstGeom prst="rect">
            <a:avLst/>
          </a:prstGeom>
        </p:spPr>
      </p:pic>
      <p:pic>
        <p:nvPicPr>
          <p:cNvPr id="17" name="Bildobjekt 16" descr="SK Neptun Ro¦êd_300">
            <a:hlinkClick r:id="rId7" tooltip="&quot;&quot;"/>
            <a:extLst>
              <a:ext uri="{FF2B5EF4-FFF2-40B4-BE49-F238E27FC236}">
                <a16:creationId xmlns:a16="http://schemas.microsoft.com/office/drawing/2014/main" id="{B57A160A-0A3A-6D6B-E4B7-B9E52C218D8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93845" y="3383414"/>
            <a:ext cx="355754" cy="352549"/>
          </a:xfrm>
          <a:prstGeom prst="rect">
            <a:avLst/>
          </a:prstGeom>
          <a:noFill/>
          <a:ln>
            <a:noFill/>
          </a:ln>
        </p:spPr>
      </p:pic>
      <p:pic>
        <p:nvPicPr>
          <p:cNvPr id="18" name="Bildobjekt 17">
            <a:extLst>
              <a:ext uri="{FF2B5EF4-FFF2-40B4-BE49-F238E27FC236}">
                <a16:creationId xmlns:a16="http://schemas.microsoft.com/office/drawing/2014/main" id="{99DEE9F6-42C1-70DB-F167-073CA16FD03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71016" y="3456858"/>
            <a:ext cx="707159" cy="251228"/>
          </a:xfrm>
          <a:prstGeom prst="rect">
            <a:avLst/>
          </a:prstGeom>
        </p:spPr>
      </p:pic>
      <p:pic>
        <p:nvPicPr>
          <p:cNvPr id="19" name="Bildobjekt 18">
            <a:extLst>
              <a:ext uri="{FF2B5EF4-FFF2-40B4-BE49-F238E27FC236}">
                <a16:creationId xmlns:a16="http://schemas.microsoft.com/office/drawing/2014/main" id="{0D35F8E5-79E7-E951-35D9-5F13D0C391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4180" y="4726502"/>
            <a:ext cx="355754" cy="355754"/>
          </a:xfrm>
          <a:prstGeom prst="rect">
            <a:avLst/>
          </a:prstGeom>
        </p:spPr>
      </p:pic>
      <p:pic>
        <p:nvPicPr>
          <p:cNvPr id="20" name="Bildobjekt 19">
            <a:extLst>
              <a:ext uri="{FF2B5EF4-FFF2-40B4-BE49-F238E27FC236}">
                <a16:creationId xmlns:a16="http://schemas.microsoft.com/office/drawing/2014/main" id="{F74BB6AF-A2A6-760D-736E-4A98A4E1E9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57795" y="4726502"/>
            <a:ext cx="295676" cy="372551"/>
          </a:xfrm>
          <a:prstGeom prst="rect">
            <a:avLst/>
          </a:prstGeom>
        </p:spPr>
      </p:pic>
    </p:spTree>
    <p:extLst>
      <p:ext uri="{BB962C8B-B14F-4D97-AF65-F5344CB8AC3E}">
        <p14:creationId xmlns:p14="http://schemas.microsoft.com/office/powerpoint/2010/main" val="151700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 calcmode="lin" valueType="num">
                                      <p:cBhvr additive="base">
                                        <p:cTn id="12"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5">
                                            <p:txEl>
                                              <p:pRg st="2" end="2"/>
                                            </p:txEl>
                                          </p:spTgt>
                                        </p:tgtEl>
                                        <p:attrNameLst>
                                          <p:attrName>style.visibility</p:attrName>
                                        </p:attrNameLst>
                                      </p:cBhvr>
                                      <p:to>
                                        <p:strVal val="visible"/>
                                      </p:to>
                                    </p:set>
                                    <p:anim calcmode="lin" valueType="num">
                                      <p:cBhvr additive="base">
                                        <p:cTn id="18"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5">
                                            <p:txEl>
                                              <p:pRg st="2" end="2"/>
                                            </p:txEl>
                                          </p:spTgt>
                                        </p:tgtEl>
                                        <p:attrNameLst>
                                          <p:attrName>ppt_y</p:attrName>
                                        </p:attrNameLst>
                                      </p:cBhvr>
                                      <p:tavLst>
                                        <p:tav tm="0">
                                          <p:val>
                                            <p:strVal val="1+#ppt_h/2"/>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ppt_x"/>
                                          </p:val>
                                        </p:tav>
                                        <p:tav tm="100000">
                                          <p:val>
                                            <p:strVal val="#ppt_x"/>
                                          </p:val>
                                        </p:tav>
                                      </p:tavLst>
                                    </p:anim>
                                    <p:anim calcmode="lin" valueType="num">
                                      <p:cBhvr additive="base">
                                        <p:cTn id="35" dur="500" fill="hold"/>
                                        <p:tgtEl>
                                          <p:spTgt spid="3"/>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ppt_x"/>
                                          </p:val>
                                        </p:tav>
                                        <p:tav tm="100000">
                                          <p:val>
                                            <p:strVal val="#ppt_x"/>
                                          </p:val>
                                        </p:tav>
                                      </p:tavLst>
                                    </p:anim>
                                    <p:anim calcmode="lin" valueType="num">
                                      <p:cBhvr additive="base">
                                        <p:cTn id="3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5">
                                            <p:txEl>
                                              <p:pRg st="3" end="3"/>
                                            </p:txEl>
                                          </p:spTgt>
                                        </p:tgtEl>
                                        <p:attrNameLst>
                                          <p:attrName>style.visibility</p:attrName>
                                        </p:attrNameLst>
                                      </p:cBhvr>
                                      <p:to>
                                        <p:strVal val="visible"/>
                                      </p:to>
                                    </p:set>
                                    <p:anim calcmode="lin" valueType="num">
                                      <p:cBhvr additive="base">
                                        <p:cTn id="44"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5">
                                            <p:txEl>
                                              <p:pRg st="4" end="4"/>
                                            </p:txEl>
                                          </p:spTgt>
                                        </p:tgtEl>
                                        <p:attrNameLst>
                                          <p:attrName>style.visibility</p:attrName>
                                        </p:attrNameLst>
                                      </p:cBhvr>
                                      <p:to>
                                        <p:strVal val="visible"/>
                                      </p:to>
                                    </p:set>
                                    <p:anim calcmode="lin" valueType="num">
                                      <p:cBhvr additive="base">
                                        <p:cTn id="50"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5">
                                            <p:txEl>
                                              <p:pRg st="4" end="4"/>
                                            </p:txEl>
                                          </p:spTgt>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ppt_x"/>
                                          </p:val>
                                        </p:tav>
                                        <p:tav tm="100000">
                                          <p:val>
                                            <p:strVal val="#ppt_x"/>
                                          </p:val>
                                        </p:tav>
                                      </p:tavLst>
                                    </p:anim>
                                    <p:anim calcmode="lin" valueType="num">
                                      <p:cBhvr additive="base">
                                        <p:cTn id="55" dur="500" fill="hold"/>
                                        <p:tgtEl>
                                          <p:spTgt spid="19"/>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500" fill="hold"/>
                                        <p:tgtEl>
                                          <p:spTgt spid="20"/>
                                        </p:tgtEl>
                                        <p:attrNameLst>
                                          <p:attrName>ppt_x</p:attrName>
                                        </p:attrNameLst>
                                      </p:cBhvr>
                                      <p:tavLst>
                                        <p:tav tm="0">
                                          <p:val>
                                            <p:strVal val="#ppt_x"/>
                                          </p:val>
                                        </p:tav>
                                        <p:tav tm="100000">
                                          <p:val>
                                            <p:strVal val="#ppt_x"/>
                                          </p:val>
                                        </p:tav>
                                      </p:tavLst>
                                    </p:anim>
                                    <p:anim calcmode="lin" valueType="num">
                                      <p:cBhvr additive="base">
                                        <p:cTn id="59"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15">
                                            <p:txEl>
                                              <p:pRg st="5" end="5"/>
                                            </p:txEl>
                                          </p:spTgt>
                                        </p:tgtEl>
                                        <p:attrNameLst>
                                          <p:attrName>style.visibility</p:attrName>
                                        </p:attrNameLst>
                                      </p:cBhvr>
                                      <p:to>
                                        <p:strVal val="visible"/>
                                      </p:to>
                                    </p:set>
                                    <p:anim calcmode="lin" valueType="num">
                                      <p:cBhvr additive="base">
                                        <p:cTn id="64"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15">
                                            <p:txEl>
                                              <p:pRg st="6" end="6"/>
                                            </p:txEl>
                                          </p:spTgt>
                                        </p:tgtEl>
                                        <p:attrNameLst>
                                          <p:attrName>style.visibility</p:attrName>
                                        </p:attrNameLst>
                                      </p:cBhvr>
                                      <p:to>
                                        <p:strVal val="visible"/>
                                      </p:to>
                                    </p:set>
                                    <p:anim calcmode="lin" valueType="num">
                                      <p:cBhvr additive="base">
                                        <p:cTn id="70"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1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F4E59C1-B6F9-A429-CD80-F146C2F16D6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571261" y="324970"/>
            <a:ext cx="9056383" cy="6217177"/>
          </a:xfrm>
          <a:prstGeom prst="rect">
            <a:avLst/>
          </a:prstGeom>
        </p:spPr>
      </p:pic>
      <p:pic>
        <p:nvPicPr>
          <p:cNvPr id="5" name="Bildobjekt 4">
            <a:extLst>
              <a:ext uri="{FF2B5EF4-FFF2-40B4-BE49-F238E27FC236}">
                <a16:creationId xmlns:a16="http://schemas.microsoft.com/office/drawing/2014/main" id="{BFD1888C-3225-36B8-2497-818871A00E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6" name="Rektangel 5">
            <a:extLst>
              <a:ext uri="{FF2B5EF4-FFF2-40B4-BE49-F238E27FC236}">
                <a16:creationId xmlns:a16="http://schemas.microsoft.com/office/drawing/2014/main" id="{A6C4522D-C6E5-B914-1D24-1CE7AC30F353}"/>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7" name="Rektangel 6">
            <a:extLst>
              <a:ext uri="{FF2B5EF4-FFF2-40B4-BE49-F238E27FC236}">
                <a16:creationId xmlns:a16="http://schemas.microsoft.com/office/drawing/2014/main" id="{8117BB11-F942-1F1A-256C-F15CCFD1BDC9}"/>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8" name="textruta 7">
            <a:extLst>
              <a:ext uri="{FF2B5EF4-FFF2-40B4-BE49-F238E27FC236}">
                <a16:creationId xmlns:a16="http://schemas.microsoft.com/office/drawing/2014/main" id="{5B2C4AD9-8CFF-4F0D-A9C8-38BB424ED463}"/>
              </a:ext>
            </a:extLst>
          </p:cNvPr>
          <p:cNvSpPr txBox="1"/>
          <p:nvPr/>
        </p:nvSpPr>
        <p:spPr>
          <a:xfrm>
            <a:off x="3942882" y="838042"/>
            <a:ext cx="5328840" cy="597215"/>
          </a:xfrm>
          <a:prstGeom prst="rect">
            <a:avLst/>
          </a:prstGeom>
          <a:noFill/>
        </p:spPr>
        <p:txBody>
          <a:bodyPr wrap="square" rtlCol="0">
            <a:spAutoFit/>
          </a:bodyPr>
          <a:lstStyle/>
          <a:p>
            <a:pPr defTabSz="829544">
              <a:lnSpc>
                <a:spcPts val="4082"/>
              </a:lnSpc>
            </a:pPr>
            <a:r>
              <a:rPr lang="sv-SE" sz="3266" cap="all" dirty="0">
                <a:solidFill>
                  <a:srgbClr val="0B3E6B"/>
                </a:solidFill>
                <a:latin typeface="Calibri" panose="020F0502020204030204"/>
              </a:rPr>
              <a:t>UNGDOMSMÄSTERSKAP </a:t>
            </a:r>
          </a:p>
        </p:txBody>
      </p:sp>
      <p:sp>
        <p:nvSpPr>
          <p:cNvPr id="9" name="textruta 8">
            <a:extLst>
              <a:ext uri="{FF2B5EF4-FFF2-40B4-BE49-F238E27FC236}">
                <a16:creationId xmlns:a16="http://schemas.microsoft.com/office/drawing/2014/main" id="{72E9638C-CA21-6ECD-3379-8796688884F6}"/>
              </a:ext>
            </a:extLst>
          </p:cNvPr>
          <p:cNvSpPr txBox="1"/>
          <p:nvPr/>
        </p:nvSpPr>
        <p:spPr>
          <a:xfrm>
            <a:off x="3985642" y="1279552"/>
            <a:ext cx="5734520" cy="287771"/>
          </a:xfrm>
          <a:prstGeom prst="rect">
            <a:avLst/>
          </a:prstGeom>
          <a:noFill/>
        </p:spPr>
        <p:txBody>
          <a:bodyPr wrap="square" rtlCol="0">
            <a:spAutoFit/>
          </a:bodyPr>
          <a:lstStyle/>
          <a:p>
            <a:pPr defTabSz="829544"/>
            <a:r>
              <a:rPr lang="sv-SE" sz="1270" b="1" cap="all" dirty="0">
                <a:solidFill>
                  <a:srgbClr val="0B3E6B"/>
                </a:solidFill>
                <a:latin typeface="Calibri" panose="020F0502020204030204"/>
              </a:rPr>
              <a:t>ÄNGELHOLM</a:t>
            </a:r>
          </a:p>
        </p:txBody>
      </p:sp>
      <p:sp>
        <p:nvSpPr>
          <p:cNvPr id="10" name="Rektangel 9">
            <a:extLst>
              <a:ext uri="{FF2B5EF4-FFF2-40B4-BE49-F238E27FC236}">
                <a16:creationId xmlns:a16="http://schemas.microsoft.com/office/drawing/2014/main" id="{580D5936-11E5-C390-D907-AA6B9B24A824}"/>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1" name="Rektangel 10">
            <a:extLst>
              <a:ext uri="{FF2B5EF4-FFF2-40B4-BE49-F238E27FC236}">
                <a16:creationId xmlns:a16="http://schemas.microsoft.com/office/drawing/2014/main" id="{DCF081CB-CA03-0483-AA8F-5B753DAF1D9A}"/>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2" name="Rektangel 11">
            <a:extLst>
              <a:ext uri="{FF2B5EF4-FFF2-40B4-BE49-F238E27FC236}">
                <a16:creationId xmlns:a16="http://schemas.microsoft.com/office/drawing/2014/main" id="{32F05757-00E3-C9C5-2EE3-C6EB5DD31240}"/>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3" name="Rektangel 12">
            <a:extLst>
              <a:ext uri="{FF2B5EF4-FFF2-40B4-BE49-F238E27FC236}">
                <a16:creationId xmlns:a16="http://schemas.microsoft.com/office/drawing/2014/main" id="{6D53E11E-FFCB-50E7-59F3-DE2C41F8FBEE}"/>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4" name="Rektangel med rundade hörn 16">
            <a:extLst>
              <a:ext uri="{FF2B5EF4-FFF2-40B4-BE49-F238E27FC236}">
                <a16:creationId xmlns:a16="http://schemas.microsoft.com/office/drawing/2014/main" id="{5BB7F2A1-97AE-CD46-5B0A-5B0F746581E0}"/>
              </a:ext>
            </a:extLst>
          </p:cNvPr>
          <p:cNvSpPr/>
          <p:nvPr/>
        </p:nvSpPr>
        <p:spPr>
          <a:xfrm>
            <a:off x="3079546" y="1866532"/>
            <a:ext cx="6975989" cy="4675614"/>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5" name="textruta 14">
            <a:extLst>
              <a:ext uri="{FF2B5EF4-FFF2-40B4-BE49-F238E27FC236}">
                <a16:creationId xmlns:a16="http://schemas.microsoft.com/office/drawing/2014/main" id="{6C99BC78-8B64-2967-9102-C55A49D16867}"/>
              </a:ext>
            </a:extLst>
          </p:cNvPr>
          <p:cNvSpPr txBox="1"/>
          <p:nvPr/>
        </p:nvSpPr>
        <p:spPr>
          <a:xfrm>
            <a:off x="3710190" y="2319274"/>
            <a:ext cx="5452860" cy="4661341"/>
          </a:xfrm>
          <a:prstGeom prst="rect">
            <a:avLst/>
          </a:prstGeom>
          <a:noFill/>
        </p:spPr>
        <p:txBody>
          <a:bodyPr wrap="square" rtlCol="0">
            <a:spAutoFit/>
          </a:bodyPr>
          <a:lstStyle/>
          <a:p>
            <a:pPr defTabSz="829544">
              <a:spcAft>
                <a:spcPts val="544"/>
              </a:spcAft>
              <a:tabLst>
                <a:tab pos="324041" algn="l"/>
              </a:tabLst>
            </a:pPr>
            <a:r>
              <a:rPr lang="sv-SE" sz="1996" b="1" u="sng" cap="all" dirty="0">
                <a:solidFill>
                  <a:srgbClr val="DFBA28"/>
                </a:solidFill>
                <a:latin typeface="Calibri" panose="020F0502020204030204"/>
              </a:rPr>
              <a:t>U18-MÄSTERSKAP KILLAR</a:t>
            </a:r>
            <a:endParaRPr lang="sv-SE" sz="1996" b="1" cap="all" dirty="0">
              <a:solidFill>
                <a:srgbClr val="DFBA28"/>
              </a:solidFill>
              <a:latin typeface="Calibri" panose="020F0502020204030204"/>
            </a:endParaRPr>
          </a:p>
          <a:p>
            <a:pPr marL="311079" indent="-311079" defTabSz="829544">
              <a:lnSpc>
                <a:spcPts val="2268"/>
              </a:lnSpc>
              <a:spcBef>
                <a:spcPts val="544"/>
              </a:spcBef>
              <a:buFont typeface="Wingdings" panose="05000000000000000000" pitchFamily="2" charset="2"/>
              <a:buChar char="§"/>
              <a:tabLst>
                <a:tab pos="324041" algn="l"/>
                <a:tab pos="2278365" algn="l"/>
              </a:tabLst>
            </a:pPr>
            <a:r>
              <a:rPr lang="sv-SE" sz="1814" dirty="0">
                <a:solidFill>
                  <a:srgbClr val="0B3E6B"/>
                </a:solidFill>
                <a:latin typeface="Calibri" panose="020F0502020204030204"/>
              </a:rPr>
              <a:t>31 MAJ – 2 JUNI</a:t>
            </a:r>
          </a:p>
          <a:p>
            <a:pPr marL="655282" indent="-326921" defTabSz="829544">
              <a:lnSpc>
                <a:spcPts val="1814"/>
              </a:lnSpc>
              <a:buFont typeface="Wingdings" panose="05000000000000000000" pitchFamily="2" charset="2"/>
              <a:buChar char="ü"/>
              <a:tabLst>
                <a:tab pos="2278365" algn="l"/>
              </a:tabLst>
            </a:pPr>
            <a:r>
              <a:rPr lang="sv-SE" sz="1452" dirty="0">
                <a:solidFill>
                  <a:srgbClr val="0B3E6B"/>
                </a:solidFill>
                <a:latin typeface="Calibri" panose="020F0502020204030204"/>
              </a:rPr>
              <a:t>Lag från södra serien: HÄVP (arrangörer) &amp; SK RAN (LUGI)</a:t>
            </a:r>
          </a:p>
          <a:p>
            <a:pPr marL="655282" indent="-326921" defTabSz="829544">
              <a:lnSpc>
                <a:spcPts val="1814"/>
              </a:lnSpc>
              <a:buFont typeface="Wingdings" panose="05000000000000000000" pitchFamily="2" charset="2"/>
              <a:buChar char="ü"/>
              <a:tabLst>
                <a:tab pos="2278365" algn="l"/>
              </a:tabLst>
            </a:pPr>
            <a:r>
              <a:rPr lang="sv-SE" sz="1452" dirty="0">
                <a:solidFill>
                  <a:srgbClr val="0B3E6B"/>
                </a:solidFill>
                <a:latin typeface="Calibri" panose="020F0502020204030204"/>
              </a:rPr>
              <a:t>Lag från norra serien: Ännu ej fastställt, matcher kvarstår</a:t>
            </a:r>
          </a:p>
          <a:p>
            <a:pPr marL="655282" indent="-326921" defTabSz="829544">
              <a:lnSpc>
                <a:spcPts val="1814"/>
              </a:lnSpc>
              <a:tabLst>
                <a:tab pos="2278365" algn="l"/>
              </a:tabLst>
            </a:pPr>
            <a:r>
              <a:rPr lang="sv-SE" sz="1452" dirty="0">
                <a:solidFill>
                  <a:srgbClr val="0B3E6B"/>
                </a:solidFill>
                <a:latin typeface="Calibri" panose="020F0502020204030204"/>
              </a:rPr>
              <a:t>	JÄRFÄLLA, LSF &amp; SPIF</a:t>
            </a:r>
          </a:p>
          <a:p>
            <a:pPr marL="311079" indent="-311079" defTabSz="829544">
              <a:lnSpc>
                <a:spcPts val="2268"/>
              </a:lnSpc>
              <a:spcBef>
                <a:spcPts val="544"/>
              </a:spcBef>
              <a:buFont typeface="Wingdings" panose="05000000000000000000" pitchFamily="2" charset="2"/>
              <a:buChar char="§"/>
              <a:tabLst>
                <a:tab pos="324041" algn="l"/>
                <a:tab pos="2278365" algn="l"/>
              </a:tabLst>
            </a:pPr>
            <a:r>
              <a:rPr lang="sv-SE" sz="1814" dirty="0">
                <a:solidFill>
                  <a:srgbClr val="0B3E6B"/>
                </a:solidFill>
                <a:latin typeface="Calibri" panose="020F0502020204030204"/>
              </a:rPr>
              <a:t>TURNERINGSSTART: </a:t>
            </a:r>
          </a:p>
          <a:p>
            <a:pPr marL="655282" indent="-326921" defTabSz="829544">
              <a:lnSpc>
                <a:spcPts val="1814"/>
              </a:lnSpc>
              <a:buFont typeface="Wingdings" panose="05000000000000000000" pitchFamily="2" charset="2"/>
              <a:buChar char="ü"/>
              <a:tabLst>
                <a:tab pos="2278365" algn="l"/>
              </a:tabLst>
            </a:pPr>
            <a:r>
              <a:rPr lang="sv-SE" sz="1452" dirty="0" err="1">
                <a:solidFill>
                  <a:srgbClr val="0B3E6B"/>
                </a:solidFill>
                <a:latin typeface="Calibri" panose="020F0502020204030204"/>
              </a:rPr>
              <a:t>Kl</a:t>
            </a:r>
            <a:r>
              <a:rPr lang="sv-SE" sz="1452" dirty="0">
                <a:solidFill>
                  <a:srgbClr val="0B3E6B"/>
                </a:solidFill>
                <a:latin typeface="Calibri" panose="020F0502020204030204"/>
              </a:rPr>
              <a:t> 18:00, fredag 30 maj. </a:t>
            </a:r>
          </a:p>
          <a:p>
            <a:pPr marL="311079" indent="-311079" defTabSz="829544">
              <a:lnSpc>
                <a:spcPts val="2268"/>
              </a:lnSpc>
              <a:spcBef>
                <a:spcPts val="544"/>
              </a:spcBef>
              <a:buFont typeface="Wingdings" panose="05000000000000000000" pitchFamily="2" charset="2"/>
              <a:buChar char="§"/>
              <a:tabLst>
                <a:tab pos="324041" algn="l"/>
                <a:tab pos="2278365" algn="l"/>
              </a:tabLst>
            </a:pPr>
            <a:r>
              <a:rPr lang="sv-SE" sz="1814" dirty="0">
                <a:solidFill>
                  <a:srgbClr val="0B3E6B"/>
                </a:solidFill>
                <a:latin typeface="Calibri" panose="020F0502020204030204"/>
              </a:rPr>
              <a:t>PLACERINGSMATCHER: </a:t>
            </a:r>
          </a:p>
          <a:p>
            <a:pPr marL="655282" indent="-326921" defTabSz="829544">
              <a:lnSpc>
                <a:spcPts val="1814"/>
              </a:lnSpc>
              <a:buFont typeface="Wingdings" panose="05000000000000000000" pitchFamily="2" charset="2"/>
              <a:buChar char="ü"/>
              <a:tabLst>
                <a:tab pos="2278365" algn="l"/>
              </a:tabLst>
            </a:pPr>
            <a:r>
              <a:rPr lang="sv-SE" sz="1452" dirty="0">
                <a:solidFill>
                  <a:srgbClr val="0B3E6B"/>
                </a:solidFill>
                <a:latin typeface="Calibri" panose="020F0502020204030204"/>
              </a:rPr>
              <a:t>BRONSMATCH: </a:t>
            </a:r>
            <a:r>
              <a:rPr lang="sv-SE" sz="1452" dirty="0" err="1">
                <a:solidFill>
                  <a:srgbClr val="0B3E6B"/>
                </a:solidFill>
                <a:latin typeface="Calibri" panose="020F0502020204030204"/>
              </a:rPr>
              <a:t>kl</a:t>
            </a:r>
            <a:r>
              <a:rPr lang="sv-SE" sz="1452" dirty="0">
                <a:solidFill>
                  <a:srgbClr val="0B3E6B"/>
                </a:solidFill>
                <a:latin typeface="Calibri" panose="020F0502020204030204"/>
              </a:rPr>
              <a:t> 09:30, söndag 2 juni</a:t>
            </a:r>
          </a:p>
          <a:p>
            <a:pPr marL="655282" indent="-326921" defTabSz="829544">
              <a:lnSpc>
                <a:spcPts val="1814"/>
              </a:lnSpc>
              <a:buFont typeface="Wingdings" panose="05000000000000000000" pitchFamily="2" charset="2"/>
              <a:buChar char="ü"/>
              <a:tabLst>
                <a:tab pos="2278365" algn="l"/>
              </a:tabLst>
            </a:pPr>
            <a:r>
              <a:rPr lang="sv-SE" sz="1452" dirty="0">
                <a:solidFill>
                  <a:srgbClr val="0B3E6B"/>
                </a:solidFill>
                <a:latin typeface="Calibri" panose="020F0502020204030204"/>
              </a:rPr>
              <a:t>FINALMATCH: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11:00, söndag  2 juni</a:t>
            </a:r>
          </a:p>
          <a:p>
            <a:pPr marL="655282" indent="-326921" defTabSz="829544">
              <a:lnSpc>
                <a:spcPts val="1814"/>
              </a:lnSpc>
              <a:buFont typeface="Wingdings" panose="05000000000000000000" pitchFamily="2" charset="2"/>
              <a:buChar char="ü"/>
              <a:tabLst>
                <a:tab pos="2278365" algn="l"/>
              </a:tabLst>
            </a:pPr>
            <a:r>
              <a:rPr lang="sv-SE" sz="1452" dirty="0">
                <a:solidFill>
                  <a:srgbClr val="0B3E6B"/>
                </a:solidFill>
                <a:latin typeface="Calibri" panose="020F0502020204030204"/>
              </a:rPr>
              <a:t>PRISUTDELNING: Direkt efter match</a:t>
            </a:r>
          </a:p>
          <a:p>
            <a:pPr marL="328361" indent="-328361" defTabSz="829544">
              <a:lnSpc>
                <a:spcPts val="1814"/>
              </a:lnSpc>
              <a:spcBef>
                <a:spcPts val="544"/>
              </a:spcBef>
              <a:buFont typeface="Wingdings" panose="05000000000000000000" pitchFamily="2" charset="2"/>
              <a:buChar char="§"/>
              <a:tabLst>
                <a:tab pos="2278365" algn="l"/>
              </a:tabLst>
            </a:pPr>
            <a:r>
              <a:rPr lang="sv-SE" sz="1814" dirty="0">
                <a:solidFill>
                  <a:srgbClr val="0B3E6B"/>
                </a:solidFill>
                <a:latin typeface="Calibri" panose="020F0502020204030204"/>
              </a:rPr>
              <a:t>SLUTSPEL TJEJER: </a:t>
            </a:r>
          </a:p>
          <a:p>
            <a:pPr marL="649522" indent="-321161" defTabSz="829544">
              <a:lnSpc>
                <a:spcPts val="1814"/>
              </a:lnSpc>
              <a:buFont typeface="Wingdings" panose="05000000000000000000" pitchFamily="2" charset="2"/>
              <a:buChar char="ü"/>
              <a:tabLst>
                <a:tab pos="2278365" algn="l"/>
              </a:tabLst>
            </a:pPr>
            <a:r>
              <a:rPr lang="sv-SE" sz="1452" dirty="0">
                <a:solidFill>
                  <a:srgbClr val="0B3E6B"/>
                </a:solidFill>
                <a:latin typeface="Calibri" panose="020F0502020204030204"/>
              </a:rPr>
              <a:t> Dag och tid ännu ej fastställt.</a:t>
            </a:r>
          </a:p>
          <a:p>
            <a:pPr marL="649522" indent="-321161" defTabSz="829544">
              <a:lnSpc>
                <a:spcPts val="1814"/>
              </a:lnSpc>
              <a:buFont typeface="Wingdings" panose="05000000000000000000" pitchFamily="2" charset="2"/>
              <a:buChar char="ü"/>
              <a:tabLst>
                <a:tab pos="2278365" algn="l"/>
              </a:tabLst>
            </a:pPr>
            <a:r>
              <a:rPr lang="sv-SE" sz="1452" dirty="0">
                <a:solidFill>
                  <a:srgbClr val="0B3E6B"/>
                </a:solidFill>
                <a:latin typeface="Calibri" panose="020F0502020204030204"/>
              </a:rPr>
              <a:t> Bäst av två finaler </a:t>
            </a:r>
          </a:p>
          <a:p>
            <a:pPr marL="328361" indent="-328361" defTabSz="829544">
              <a:lnSpc>
                <a:spcPts val="1814"/>
              </a:lnSpc>
              <a:spcBef>
                <a:spcPts val="544"/>
              </a:spcBef>
              <a:buFont typeface="Wingdings" panose="05000000000000000000" pitchFamily="2" charset="2"/>
              <a:buChar char="§"/>
              <a:tabLst>
                <a:tab pos="2278365" algn="l"/>
              </a:tabLst>
            </a:pPr>
            <a:endParaRPr lang="sv-SE" sz="1814" dirty="0">
              <a:solidFill>
                <a:srgbClr val="0B3E6B"/>
              </a:solidFill>
              <a:latin typeface="Calibri" panose="020F0502020204030204"/>
            </a:endParaRPr>
          </a:p>
          <a:p>
            <a:pPr marL="655282" indent="-326921" defTabSz="829544">
              <a:lnSpc>
                <a:spcPts val="1814"/>
              </a:lnSpc>
              <a:buFont typeface="Wingdings" panose="05000000000000000000" pitchFamily="2" charset="2"/>
              <a:buChar char="ü"/>
              <a:tabLst>
                <a:tab pos="2278365" algn="l"/>
              </a:tabLst>
            </a:pPr>
            <a:endParaRPr lang="sv-SE" sz="1452" dirty="0">
              <a:solidFill>
                <a:srgbClr val="0B3E6B"/>
              </a:solidFill>
              <a:latin typeface="Calibri" panose="020F0502020204030204"/>
            </a:endParaRPr>
          </a:p>
          <a:p>
            <a:pPr marL="655282" indent="-326921" defTabSz="829544">
              <a:lnSpc>
                <a:spcPts val="1814"/>
              </a:lnSpc>
              <a:buFont typeface="Wingdings" panose="05000000000000000000" pitchFamily="2" charset="2"/>
              <a:buChar char="ü"/>
              <a:tabLst>
                <a:tab pos="2278365" algn="l"/>
              </a:tabLst>
            </a:pPr>
            <a:endParaRPr lang="sv-SE" sz="1452" dirty="0">
              <a:solidFill>
                <a:srgbClr val="0B3E6B"/>
              </a:solidFill>
              <a:latin typeface="Calibri" panose="020F0502020204030204"/>
            </a:endParaRPr>
          </a:p>
        </p:txBody>
      </p:sp>
    </p:spTree>
    <p:extLst>
      <p:ext uri="{BB962C8B-B14F-4D97-AF65-F5344CB8AC3E}">
        <p14:creationId xmlns:p14="http://schemas.microsoft.com/office/powerpoint/2010/main" val="1297470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 calcmode="lin" valueType="num">
                                      <p:cBhvr additive="base">
                                        <p:cTn id="12"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4" fill="hold" nodeType="after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 calcmode="lin" valueType="num">
                                      <p:cBhvr additive="base">
                                        <p:cTn id="17"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000"/>
                            </p:stCondLst>
                            <p:childTnLst>
                              <p:par>
                                <p:cTn id="20" presetID="2" presetClass="entr" presetSubtype="4" fill="hold" nodeType="afterEffect">
                                  <p:stCondLst>
                                    <p:cond delay="0"/>
                                  </p:stCondLst>
                                  <p:childTnLst>
                                    <p:set>
                                      <p:cBhvr>
                                        <p:cTn id="21" dur="1" fill="hold">
                                          <p:stCondLst>
                                            <p:cond delay="0"/>
                                          </p:stCondLst>
                                        </p:cTn>
                                        <p:tgtEl>
                                          <p:spTgt spid="15">
                                            <p:txEl>
                                              <p:pRg st="3" end="3"/>
                                            </p:txEl>
                                          </p:spTgt>
                                        </p:tgtEl>
                                        <p:attrNameLst>
                                          <p:attrName>style.visibility</p:attrName>
                                        </p:attrNameLst>
                                      </p:cBhvr>
                                      <p:to>
                                        <p:strVal val="visible"/>
                                      </p:to>
                                    </p:set>
                                    <p:anim calcmode="lin" valueType="num">
                                      <p:cBhvr additive="base">
                                        <p:cTn id="22"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500"/>
                            </p:stCondLst>
                            <p:childTnLst>
                              <p:par>
                                <p:cTn id="25" presetID="2" presetClass="entr" presetSubtype="4" fill="hold" nodeType="afterEffect">
                                  <p:stCondLst>
                                    <p:cond delay="0"/>
                                  </p:stCondLst>
                                  <p:childTnLst>
                                    <p:set>
                                      <p:cBhvr>
                                        <p:cTn id="26" dur="1" fill="hold">
                                          <p:stCondLst>
                                            <p:cond delay="0"/>
                                          </p:stCondLst>
                                        </p:cTn>
                                        <p:tgtEl>
                                          <p:spTgt spid="15">
                                            <p:txEl>
                                              <p:pRg st="4" end="4"/>
                                            </p:txEl>
                                          </p:spTgt>
                                        </p:tgtEl>
                                        <p:attrNameLst>
                                          <p:attrName>style.visibility</p:attrName>
                                        </p:attrNameLst>
                                      </p:cBhvr>
                                      <p:to>
                                        <p:strVal val="visible"/>
                                      </p:to>
                                    </p:set>
                                    <p:anim calcmode="lin" valueType="num">
                                      <p:cBhvr additive="base">
                                        <p:cTn id="27"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5">
                                            <p:txEl>
                                              <p:pRg st="5" end="5"/>
                                            </p:txEl>
                                          </p:spTgt>
                                        </p:tgtEl>
                                        <p:attrNameLst>
                                          <p:attrName>style.visibility</p:attrName>
                                        </p:attrNameLst>
                                      </p:cBhvr>
                                      <p:to>
                                        <p:strVal val="visible"/>
                                      </p:to>
                                    </p:set>
                                    <p:anim calcmode="lin" valueType="num">
                                      <p:cBhvr additive="base">
                                        <p:cTn id="33"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5">
                                            <p:txEl>
                                              <p:pRg st="5" end="5"/>
                                            </p:txEl>
                                          </p:spTgt>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 presetClass="entr" presetSubtype="4" fill="hold" nodeType="afterEffect">
                                  <p:stCondLst>
                                    <p:cond delay="0"/>
                                  </p:stCondLst>
                                  <p:childTnLst>
                                    <p:set>
                                      <p:cBhvr>
                                        <p:cTn id="37" dur="1" fill="hold">
                                          <p:stCondLst>
                                            <p:cond delay="0"/>
                                          </p:stCondLst>
                                        </p:cTn>
                                        <p:tgtEl>
                                          <p:spTgt spid="15">
                                            <p:txEl>
                                              <p:pRg st="6" end="6"/>
                                            </p:txEl>
                                          </p:spTgt>
                                        </p:tgtEl>
                                        <p:attrNameLst>
                                          <p:attrName>style.visibility</p:attrName>
                                        </p:attrNameLst>
                                      </p:cBhvr>
                                      <p:to>
                                        <p:strVal val="visible"/>
                                      </p:to>
                                    </p:set>
                                    <p:anim calcmode="lin" valueType="num">
                                      <p:cBhvr additive="base">
                                        <p:cTn id="38"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5">
                                            <p:txEl>
                                              <p:pRg st="7" end="7"/>
                                            </p:txEl>
                                          </p:spTgt>
                                        </p:tgtEl>
                                        <p:attrNameLst>
                                          <p:attrName>style.visibility</p:attrName>
                                        </p:attrNameLst>
                                      </p:cBhvr>
                                      <p:to>
                                        <p:strVal val="visible"/>
                                      </p:to>
                                    </p:set>
                                    <p:anim calcmode="lin" valueType="num">
                                      <p:cBhvr additive="base">
                                        <p:cTn id="44" dur="500" fill="hold"/>
                                        <p:tgtEl>
                                          <p:spTgt spid="15">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5">
                                            <p:txEl>
                                              <p:pRg st="8" end="8"/>
                                            </p:txEl>
                                          </p:spTgt>
                                        </p:tgtEl>
                                        <p:attrNameLst>
                                          <p:attrName>style.visibility</p:attrName>
                                        </p:attrNameLst>
                                      </p:cBhvr>
                                      <p:to>
                                        <p:strVal val="visible"/>
                                      </p:to>
                                    </p:set>
                                    <p:anim calcmode="lin" valueType="num">
                                      <p:cBhvr additive="base">
                                        <p:cTn id="50" dur="500" fill="hold"/>
                                        <p:tgtEl>
                                          <p:spTgt spid="15">
                                            <p:txEl>
                                              <p:pRg st="8" end="8"/>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5">
                                            <p:txEl>
                                              <p:pRg st="9" end="9"/>
                                            </p:txEl>
                                          </p:spTgt>
                                        </p:tgtEl>
                                        <p:attrNameLst>
                                          <p:attrName>style.visibility</p:attrName>
                                        </p:attrNameLst>
                                      </p:cBhvr>
                                      <p:to>
                                        <p:strVal val="visible"/>
                                      </p:to>
                                    </p:set>
                                    <p:anim calcmode="lin" valueType="num">
                                      <p:cBhvr additive="base">
                                        <p:cTn id="56" dur="500" fill="hold"/>
                                        <p:tgtEl>
                                          <p:spTgt spid="15">
                                            <p:txEl>
                                              <p:pRg st="9" end="9"/>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15">
                                            <p:txEl>
                                              <p:pRg st="10" end="10"/>
                                            </p:txEl>
                                          </p:spTgt>
                                        </p:tgtEl>
                                        <p:attrNameLst>
                                          <p:attrName>style.visibility</p:attrName>
                                        </p:attrNameLst>
                                      </p:cBhvr>
                                      <p:to>
                                        <p:strVal val="visible"/>
                                      </p:to>
                                    </p:set>
                                    <p:anim calcmode="lin" valueType="num">
                                      <p:cBhvr additive="base">
                                        <p:cTn id="62" dur="500" fill="hold"/>
                                        <p:tgtEl>
                                          <p:spTgt spid="15">
                                            <p:txEl>
                                              <p:pRg st="10" end="1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1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15">
                                            <p:txEl>
                                              <p:pRg st="11" end="11"/>
                                            </p:txEl>
                                          </p:spTgt>
                                        </p:tgtEl>
                                        <p:attrNameLst>
                                          <p:attrName>style.visibility</p:attrName>
                                        </p:attrNameLst>
                                      </p:cBhvr>
                                      <p:to>
                                        <p:strVal val="visible"/>
                                      </p:to>
                                    </p:set>
                                    <p:anim calcmode="lin" valueType="num">
                                      <p:cBhvr additive="base">
                                        <p:cTn id="68" dur="500" fill="hold"/>
                                        <p:tgtEl>
                                          <p:spTgt spid="15">
                                            <p:txEl>
                                              <p:pRg st="11" end="11"/>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1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15">
                                            <p:txEl>
                                              <p:pRg st="12" end="12"/>
                                            </p:txEl>
                                          </p:spTgt>
                                        </p:tgtEl>
                                        <p:attrNameLst>
                                          <p:attrName>style.visibility</p:attrName>
                                        </p:attrNameLst>
                                      </p:cBhvr>
                                      <p:to>
                                        <p:strVal val="visible"/>
                                      </p:to>
                                    </p:set>
                                    <p:anim calcmode="lin" valueType="num">
                                      <p:cBhvr additive="base">
                                        <p:cTn id="74" dur="500" fill="hold"/>
                                        <p:tgtEl>
                                          <p:spTgt spid="15">
                                            <p:txEl>
                                              <p:pRg st="12" end="12"/>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1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nodeType="clickEffect">
                                  <p:stCondLst>
                                    <p:cond delay="0"/>
                                  </p:stCondLst>
                                  <p:childTnLst>
                                    <p:set>
                                      <p:cBhvr>
                                        <p:cTn id="79" dur="1" fill="hold">
                                          <p:stCondLst>
                                            <p:cond delay="0"/>
                                          </p:stCondLst>
                                        </p:cTn>
                                        <p:tgtEl>
                                          <p:spTgt spid="15">
                                            <p:txEl>
                                              <p:pRg st="13" end="13"/>
                                            </p:txEl>
                                          </p:spTgt>
                                        </p:tgtEl>
                                        <p:attrNameLst>
                                          <p:attrName>style.visibility</p:attrName>
                                        </p:attrNameLst>
                                      </p:cBhvr>
                                      <p:to>
                                        <p:strVal val="visible"/>
                                      </p:to>
                                    </p:set>
                                    <p:anim calcmode="lin" valueType="num">
                                      <p:cBhvr additive="base">
                                        <p:cTn id="80" dur="500" fill="hold"/>
                                        <p:tgtEl>
                                          <p:spTgt spid="15">
                                            <p:txEl>
                                              <p:pRg st="13" end="13"/>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15">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341E1714-30DA-176A-770E-4CAC3253334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605470" y="385219"/>
            <a:ext cx="9056383" cy="6217177"/>
          </a:xfrm>
          <a:prstGeom prst="rect">
            <a:avLst/>
          </a:prstGeom>
        </p:spPr>
      </p:pic>
      <p:pic>
        <p:nvPicPr>
          <p:cNvPr id="5" name="Bildobjekt 4">
            <a:extLst>
              <a:ext uri="{FF2B5EF4-FFF2-40B4-BE49-F238E27FC236}">
                <a16:creationId xmlns:a16="http://schemas.microsoft.com/office/drawing/2014/main" id="{CA4114FB-9081-D636-AB16-2BF221CBAC2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6" name="Rektangel 5">
            <a:extLst>
              <a:ext uri="{FF2B5EF4-FFF2-40B4-BE49-F238E27FC236}">
                <a16:creationId xmlns:a16="http://schemas.microsoft.com/office/drawing/2014/main" id="{391BCD18-A5BB-EA89-DBE2-02450817C7D8}"/>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7" name="Rektangel 6">
            <a:extLst>
              <a:ext uri="{FF2B5EF4-FFF2-40B4-BE49-F238E27FC236}">
                <a16:creationId xmlns:a16="http://schemas.microsoft.com/office/drawing/2014/main" id="{90A66361-6EB9-FDC9-F8FD-80089010830C}"/>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8" name="textruta 7">
            <a:extLst>
              <a:ext uri="{FF2B5EF4-FFF2-40B4-BE49-F238E27FC236}">
                <a16:creationId xmlns:a16="http://schemas.microsoft.com/office/drawing/2014/main" id="{0AACAF20-3883-76F9-5881-F6CDDBD68486}"/>
              </a:ext>
            </a:extLst>
          </p:cNvPr>
          <p:cNvSpPr txBox="1"/>
          <p:nvPr/>
        </p:nvSpPr>
        <p:spPr>
          <a:xfrm>
            <a:off x="3942882" y="838042"/>
            <a:ext cx="5328840" cy="597215"/>
          </a:xfrm>
          <a:prstGeom prst="rect">
            <a:avLst/>
          </a:prstGeom>
          <a:noFill/>
        </p:spPr>
        <p:txBody>
          <a:bodyPr wrap="square" rtlCol="0">
            <a:spAutoFit/>
          </a:bodyPr>
          <a:lstStyle/>
          <a:p>
            <a:pPr defTabSz="829544">
              <a:lnSpc>
                <a:spcPts val="4082"/>
              </a:lnSpc>
            </a:pPr>
            <a:r>
              <a:rPr lang="sv-SE" sz="3266" cap="all" dirty="0" err="1">
                <a:solidFill>
                  <a:srgbClr val="0B3E6B"/>
                </a:solidFill>
                <a:latin typeface="Calibri" panose="020F0502020204030204"/>
              </a:rPr>
              <a:t>Sm-veckan</a:t>
            </a:r>
            <a:r>
              <a:rPr lang="sv-SE" sz="3266" cap="all" dirty="0">
                <a:solidFill>
                  <a:srgbClr val="0B3E6B"/>
                </a:solidFill>
                <a:latin typeface="Calibri" panose="020F0502020204030204"/>
              </a:rPr>
              <a:t> sommar</a:t>
            </a:r>
          </a:p>
        </p:txBody>
      </p:sp>
      <p:sp>
        <p:nvSpPr>
          <p:cNvPr id="9" name="textruta 8">
            <a:extLst>
              <a:ext uri="{FF2B5EF4-FFF2-40B4-BE49-F238E27FC236}">
                <a16:creationId xmlns:a16="http://schemas.microsoft.com/office/drawing/2014/main" id="{6CEE6BA6-A7D8-5D73-DD17-3739FE320189}"/>
              </a:ext>
            </a:extLst>
          </p:cNvPr>
          <p:cNvSpPr txBox="1"/>
          <p:nvPr/>
        </p:nvSpPr>
        <p:spPr>
          <a:xfrm>
            <a:off x="3985642" y="1279552"/>
            <a:ext cx="5734520" cy="287771"/>
          </a:xfrm>
          <a:prstGeom prst="rect">
            <a:avLst/>
          </a:prstGeom>
          <a:noFill/>
        </p:spPr>
        <p:txBody>
          <a:bodyPr wrap="square" rtlCol="0">
            <a:spAutoFit/>
          </a:bodyPr>
          <a:lstStyle/>
          <a:p>
            <a:pPr defTabSz="829544"/>
            <a:r>
              <a:rPr lang="sv-SE" sz="1270" b="1" cap="all" dirty="0" err="1">
                <a:solidFill>
                  <a:srgbClr val="0B3E6B"/>
                </a:solidFill>
                <a:latin typeface="Calibri" panose="020F0502020204030204"/>
              </a:rPr>
              <a:t>västerås</a:t>
            </a:r>
            <a:endParaRPr lang="sv-SE" sz="1270" b="1" cap="all" dirty="0">
              <a:solidFill>
                <a:srgbClr val="0B3E6B"/>
              </a:solidFill>
              <a:latin typeface="Calibri" panose="020F0502020204030204"/>
            </a:endParaRPr>
          </a:p>
        </p:txBody>
      </p:sp>
      <p:sp>
        <p:nvSpPr>
          <p:cNvPr id="10" name="Rektangel 9">
            <a:extLst>
              <a:ext uri="{FF2B5EF4-FFF2-40B4-BE49-F238E27FC236}">
                <a16:creationId xmlns:a16="http://schemas.microsoft.com/office/drawing/2014/main" id="{CED06FBB-6C7D-C293-C6D7-A6B3122A4B46}"/>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1" name="Rektangel 10">
            <a:extLst>
              <a:ext uri="{FF2B5EF4-FFF2-40B4-BE49-F238E27FC236}">
                <a16:creationId xmlns:a16="http://schemas.microsoft.com/office/drawing/2014/main" id="{38AA37CA-DA83-3A89-6B0D-74F5B9D9B213}"/>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2" name="Rektangel 11">
            <a:extLst>
              <a:ext uri="{FF2B5EF4-FFF2-40B4-BE49-F238E27FC236}">
                <a16:creationId xmlns:a16="http://schemas.microsoft.com/office/drawing/2014/main" id="{4E52B1A9-6CEB-0BA7-62BF-66F6CB9D5876}"/>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3" name="Rektangel 12">
            <a:extLst>
              <a:ext uri="{FF2B5EF4-FFF2-40B4-BE49-F238E27FC236}">
                <a16:creationId xmlns:a16="http://schemas.microsoft.com/office/drawing/2014/main" id="{BF310D51-6FC1-7DB1-92D6-1AB99A6A319B}"/>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4" name="Rektangel med rundade hörn 16">
            <a:extLst>
              <a:ext uri="{FF2B5EF4-FFF2-40B4-BE49-F238E27FC236}">
                <a16:creationId xmlns:a16="http://schemas.microsoft.com/office/drawing/2014/main" id="{BA7EE151-E6B4-2DB3-7800-15188AB1702B}"/>
              </a:ext>
            </a:extLst>
          </p:cNvPr>
          <p:cNvSpPr/>
          <p:nvPr/>
        </p:nvSpPr>
        <p:spPr>
          <a:xfrm>
            <a:off x="3079546" y="1866533"/>
            <a:ext cx="6975989" cy="4243306"/>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5" name="textruta 14">
            <a:extLst>
              <a:ext uri="{FF2B5EF4-FFF2-40B4-BE49-F238E27FC236}">
                <a16:creationId xmlns:a16="http://schemas.microsoft.com/office/drawing/2014/main" id="{89E9A7E8-040A-55B2-6767-4839189F8C67}"/>
              </a:ext>
            </a:extLst>
          </p:cNvPr>
          <p:cNvSpPr txBox="1"/>
          <p:nvPr/>
        </p:nvSpPr>
        <p:spPr>
          <a:xfrm>
            <a:off x="3710188" y="2253769"/>
            <a:ext cx="6133643" cy="3693512"/>
          </a:xfrm>
          <a:prstGeom prst="rect">
            <a:avLst/>
          </a:prstGeom>
          <a:noFill/>
        </p:spPr>
        <p:txBody>
          <a:bodyPr wrap="square" rtlCol="0">
            <a:spAutoFit/>
          </a:bodyPr>
          <a:lstStyle/>
          <a:p>
            <a:pPr defTabSz="829544">
              <a:spcAft>
                <a:spcPts val="544"/>
              </a:spcAft>
              <a:tabLst>
                <a:tab pos="324041" algn="l"/>
              </a:tabLst>
            </a:pPr>
            <a:r>
              <a:rPr lang="sv-SE" sz="2540" b="1" cap="all" dirty="0" err="1">
                <a:solidFill>
                  <a:srgbClr val="DFBA28"/>
                </a:solidFill>
                <a:latin typeface="Calibri" panose="020F0502020204030204"/>
              </a:rPr>
              <a:t>Sm</a:t>
            </a:r>
            <a:r>
              <a:rPr lang="sv-SE" sz="2540" b="1" cap="all" dirty="0">
                <a:solidFill>
                  <a:srgbClr val="DFBA28"/>
                </a:solidFill>
                <a:latin typeface="Calibri" panose="020F0502020204030204"/>
              </a:rPr>
              <a:t> i beachvattenpolo</a:t>
            </a:r>
          </a:p>
          <a:p>
            <a:pPr marL="311079" indent="-311079" defTabSz="829544">
              <a:lnSpc>
                <a:spcPts val="2268"/>
              </a:lnSpc>
              <a:spcBef>
                <a:spcPts val="544"/>
              </a:spcBef>
              <a:buFont typeface="Wingdings" panose="05000000000000000000" pitchFamily="2" charset="2"/>
              <a:buChar char="§"/>
              <a:tabLst>
                <a:tab pos="324041" algn="l"/>
                <a:tab pos="1706614" algn="l"/>
                <a:tab pos="3009976" algn="l"/>
              </a:tabLst>
            </a:pPr>
            <a:r>
              <a:rPr lang="sv-SE" sz="1814" dirty="0">
                <a:solidFill>
                  <a:srgbClr val="0B3E6B"/>
                </a:solidFill>
                <a:latin typeface="Calibri" panose="020F0502020204030204"/>
              </a:rPr>
              <a:t>28-30 JUNI, KAJPLATS 9, VÄSTERÅS : </a:t>
            </a:r>
          </a:p>
          <a:p>
            <a:pPr marL="655282" indent="-326921" defTabSz="829544">
              <a:lnSpc>
                <a:spcPts val="1814"/>
              </a:lnSpc>
              <a:buFont typeface="Wingdings" panose="05000000000000000000" pitchFamily="2" charset="2"/>
              <a:buChar char="ü"/>
              <a:tabLst>
                <a:tab pos="324041" algn="l"/>
                <a:tab pos="1706614" algn="l"/>
                <a:tab pos="3009976" algn="l"/>
              </a:tabLst>
            </a:pPr>
            <a:r>
              <a:rPr lang="sv-SE" sz="1452" b="1" dirty="0">
                <a:solidFill>
                  <a:srgbClr val="0B3E6B"/>
                </a:solidFill>
                <a:latin typeface="Calibri" panose="020F0502020204030204"/>
              </a:rPr>
              <a:t>15 herrlag anmälda</a:t>
            </a:r>
            <a:r>
              <a:rPr lang="sv-SE" sz="1452" dirty="0">
                <a:solidFill>
                  <a:srgbClr val="0B3E6B"/>
                </a:solidFill>
                <a:latin typeface="Calibri" panose="020F0502020204030204"/>
              </a:rPr>
              <a:t>: Falun ’Young Guns’, Falun ’Gubbs’, Hellas SK, </a:t>
            </a:r>
            <a:r>
              <a:rPr lang="sv-SE" sz="1452" spc="-18" dirty="0">
                <a:solidFill>
                  <a:srgbClr val="0B3E6B"/>
                </a:solidFill>
                <a:latin typeface="Calibri" panose="020F0502020204030204"/>
              </a:rPr>
              <a:t>Hellas ’Master’, Järfälla S, LSF ’</a:t>
            </a:r>
            <a:r>
              <a:rPr lang="sv-SE" sz="1452" spc="-18" dirty="0" err="1">
                <a:solidFill>
                  <a:srgbClr val="0B3E6B"/>
                </a:solidFill>
                <a:latin typeface="Calibri" panose="020F0502020204030204"/>
              </a:rPr>
              <a:t>Seals</a:t>
            </a:r>
            <a:r>
              <a:rPr lang="sv-SE" sz="1452" spc="-18" dirty="0">
                <a:solidFill>
                  <a:srgbClr val="0B3E6B"/>
                </a:solidFill>
                <a:latin typeface="Calibri" panose="020F0502020204030204"/>
              </a:rPr>
              <a:t>’, LSF ’Ninja </a:t>
            </a:r>
            <a:r>
              <a:rPr lang="sv-SE" sz="1452" spc="-18" dirty="0" err="1">
                <a:solidFill>
                  <a:srgbClr val="0B3E6B"/>
                </a:solidFill>
                <a:latin typeface="Calibri" panose="020F0502020204030204"/>
              </a:rPr>
              <a:t>Turtles</a:t>
            </a:r>
            <a:r>
              <a:rPr lang="sv-SE" sz="1452" spc="-18" dirty="0">
                <a:solidFill>
                  <a:srgbClr val="0B3E6B"/>
                </a:solidFill>
                <a:latin typeface="Calibri" panose="020F0502020204030204"/>
              </a:rPr>
              <a:t>’, LUGI, Neptun, </a:t>
            </a:r>
            <a:r>
              <a:rPr lang="sv-SE" sz="1452" dirty="0">
                <a:solidFill>
                  <a:srgbClr val="0B3E6B"/>
                </a:solidFill>
                <a:latin typeface="Calibri" panose="020F0502020204030204"/>
              </a:rPr>
              <a:t>SKK, SKK ’</a:t>
            </a:r>
            <a:r>
              <a:rPr lang="sv-SE" sz="1452" dirty="0" err="1">
                <a:solidFill>
                  <a:srgbClr val="0B3E6B"/>
                </a:solidFill>
                <a:latin typeface="Calibri" panose="020F0502020204030204"/>
              </a:rPr>
              <a:t>Millennials</a:t>
            </a:r>
            <a:r>
              <a:rPr lang="sv-SE" sz="1452" dirty="0">
                <a:solidFill>
                  <a:srgbClr val="0B3E6B"/>
                </a:solidFill>
                <a:latin typeface="Calibri" panose="020F0502020204030204"/>
              </a:rPr>
              <a:t>’, SPIF, Upsala, Västerås SS, Västerås SS ’Master’.</a:t>
            </a:r>
          </a:p>
          <a:p>
            <a:pPr marL="655282" indent="-326921" defTabSz="829544">
              <a:lnSpc>
                <a:spcPts val="1814"/>
              </a:lnSpc>
              <a:buFont typeface="Wingdings" panose="05000000000000000000" pitchFamily="2" charset="2"/>
              <a:buChar char="ü"/>
              <a:tabLst>
                <a:tab pos="324041" algn="l"/>
                <a:tab pos="1706614" algn="l"/>
                <a:tab pos="3009976" algn="l"/>
              </a:tabLst>
            </a:pPr>
            <a:r>
              <a:rPr lang="sv-SE" sz="1452" b="1" spc="-9" dirty="0">
                <a:solidFill>
                  <a:srgbClr val="0B3E6B"/>
                </a:solidFill>
                <a:latin typeface="Calibri" panose="020F0502020204030204"/>
              </a:rPr>
              <a:t>4 damlag anmälda</a:t>
            </a:r>
            <a:r>
              <a:rPr lang="sv-SE" sz="1452" spc="-9" dirty="0">
                <a:solidFill>
                  <a:srgbClr val="0B3E6B"/>
                </a:solidFill>
                <a:latin typeface="Calibri" panose="020F0502020204030204"/>
              </a:rPr>
              <a:t>: SKK, Järfälla S ’Delfiner’, Järfälla S ’Tumlare’, LUGI.</a:t>
            </a:r>
          </a:p>
          <a:p>
            <a:pPr marL="311079" indent="-311079" defTabSz="829544">
              <a:lnSpc>
                <a:spcPts val="2268"/>
              </a:lnSpc>
              <a:spcBef>
                <a:spcPts val="544"/>
              </a:spcBef>
              <a:buFont typeface="Wingdings" panose="05000000000000000000" pitchFamily="2" charset="2"/>
              <a:buChar char="§"/>
              <a:tabLst>
                <a:tab pos="324041" algn="l"/>
                <a:tab pos="1706614" algn="l"/>
                <a:tab pos="3009976" algn="l"/>
              </a:tabLst>
            </a:pPr>
            <a:r>
              <a:rPr lang="sv-SE" sz="1814" dirty="0">
                <a:solidFill>
                  <a:srgbClr val="0B3E6B"/>
                </a:solidFill>
                <a:latin typeface="Calibri" panose="020F0502020204030204"/>
              </a:rPr>
              <a:t>TURNERINGSSTART: </a:t>
            </a:r>
          </a:p>
          <a:p>
            <a:pPr marL="655282" indent="-326921" defTabSz="829544">
              <a:lnSpc>
                <a:spcPts val="1814"/>
              </a:lnSpc>
              <a:buFont typeface="Wingdings" panose="05000000000000000000" pitchFamily="2" charset="2"/>
              <a:buChar char="ü"/>
              <a:tabLst>
                <a:tab pos="324041" algn="l"/>
                <a:tab pos="1706614" algn="l"/>
                <a:tab pos="3009976" algn="l"/>
              </a:tabLst>
            </a:pPr>
            <a:r>
              <a:rPr lang="sv-SE" sz="1452" dirty="0">
                <a:solidFill>
                  <a:srgbClr val="0B3E6B"/>
                </a:solidFill>
                <a:latin typeface="Calibri" panose="020F0502020204030204"/>
              </a:rPr>
              <a:t>Alternativ 1: 	Fredag 28 juni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16:00 (preliminärt)</a:t>
            </a:r>
          </a:p>
          <a:p>
            <a:pPr marL="655282" indent="-326921" defTabSz="829544">
              <a:lnSpc>
                <a:spcPts val="1814"/>
              </a:lnSpc>
              <a:buFont typeface="Wingdings" panose="05000000000000000000" pitchFamily="2" charset="2"/>
              <a:buChar char="ü"/>
              <a:tabLst>
                <a:tab pos="324041" algn="l"/>
                <a:tab pos="1706614" algn="l"/>
                <a:tab pos="3009976" algn="l"/>
              </a:tabLst>
            </a:pPr>
            <a:r>
              <a:rPr lang="sv-SE" sz="1452" dirty="0">
                <a:solidFill>
                  <a:srgbClr val="0B3E6B"/>
                </a:solidFill>
                <a:latin typeface="Calibri" panose="020F0502020204030204"/>
              </a:rPr>
              <a:t>Alternativ 2: 	Lördag 29 juni	</a:t>
            </a:r>
            <a:r>
              <a:rPr lang="sv-SE" sz="1452" dirty="0" err="1">
                <a:solidFill>
                  <a:srgbClr val="0B3E6B"/>
                </a:solidFill>
                <a:latin typeface="Calibri" panose="020F0502020204030204"/>
              </a:rPr>
              <a:t>kl</a:t>
            </a:r>
            <a:r>
              <a:rPr lang="sv-SE" sz="1452" dirty="0">
                <a:solidFill>
                  <a:srgbClr val="0B3E6B"/>
                </a:solidFill>
                <a:latin typeface="Calibri" panose="020F0502020204030204"/>
              </a:rPr>
              <a:t> 09:00 (preliminärt)</a:t>
            </a:r>
          </a:p>
          <a:p>
            <a:pPr marL="311079" indent="-311079" defTabSz="829544">
              <a:lnSpc>
                <a:spcPts val="2268"/>
              </a:lnSpc>
              <a:spcBef>
                <a:spcPts val="544"/>
              </a:spcBef>
              <a:buFont typeface="Wingdings" panose="05000000000000000000" pitchFamily="2" charset="2"/>
              <a:buChar char="§"/>
              <a:tabLst>
                <a:tab pos="324041" algn="l"/>
                <a:tab pos="1706614" algn="l"/>
                <a:tab pos="3009976" algn="l"/>
              </a:tabLst>
            </a:pPr>
            <a:r>
              <a:rPr lang="sv-SE" sz="1814" dirty="0">
                <a:solidFill>
                  <a:srgbClr val="0B3E6B"/>
                </a:solidFill>
                <a:latin typeface="Calibri" panose="020F0502020204030204"/>
              </a:rPr>
              <a:t>TURNERINGSAVSLUT: </a:t>
            </a:r>
          </a:p>
          <a:p>
            <a:pPr marL="655282" indent="-326921" defTabSz="829544">
              <a:lnSpc>
                <a:spcPts val="1814"/>
              </a:lnSpc>
              <a:buFont typeface="Wingdings" panose="05000000000000000000" pitchFamily="2" charset="2"/>
              <a:buChar char="ü"/>
              <a:tabLst>
                <a:tab pos="324041" algn="l"/>
                <a:tab pos="1706614" algn="l"/>
                <a:tab pos="3009976" algn="l"/>
              </a:tabLst>
            </a:pPr>
            <a:r>
              <a:rPr lang="sv-SE" sz="1452" dirty="0">
                <a:solidFill>
                  <a:srgbClr val="0B3E6B"/>
                </a:solidFill>
                <a:latin typeface="Calibri" panose="020F0502020204030204"/>
              </a:rPr>
              <a:t>Final damer:	Söndag 30 juni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16:40</a:t>
            </a:r>
          </a:p>
          <a:p>
            <a:pPr marL="655282" indent="-326921" defTabSz="829544">
              <a:lnSpc>
                <a:spcPts val="1814"/>
              </a:lnSpc>
              <a:buFont typeface="Wingdings" panose="05000000000000000000" pitchFamily="2" charset="2"/>
              <a:buChar char="ü"/>
              <a:tabLst>
                <a:tab pos="324041" algn="l"/>
                <a:tab pos="1706614" algn="l"/>
                <a:tab pos="3009976" algn="l"/>
              </a:tabLst>
            </a:pPr>
            <a:r>
              <a:rPr lang="sv-SE" sz="1452" dirty="0">
                <a:solidFill>
                  <a:srgbClr val="0B3E6B"/>
                </a:solidFill>
                <a:latin typeface="Calibri" panose="020F0502020204030204"/>
              </a:rPr>
              <a:t>Final herrar: 	Söndag 30 juni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17:20</a:t>
            </a:r>
          </a:p>
          <a:p>
            <a:pPr marL="655282" indent="-326921" defTabSz="829544">
              <a:lnSpc>
                <a:spcPts val="1814"/>
              </a:lnSpc>
              <a:buFont typeface="Wingdings" panose="05000000000000000000" pitchFamily="2" charset="2"/>
              <a:buChar char="ü"/>
              <a:tabLst>
                <a:tab pos="2278365" algn="l"/>
              </a:tabLst>
            </a:pPr>
            <a:endParaRPr lang="sv-SE" sz="1452" dirty="0">
              <a:solidFill>
                <a:srgbClr val="0B3E6B"/>
              </a:solidFill>
              <a:latin typeface="Calibri" panose="020F0502020204030204"/>
            </a:endParaRPr>
          </a:p>
        </p:txBody>
      </p:sp>
    </p:spTree>
    <p:extLst>
      <p:ext uri="{BB962C8B-B14F-4D97-AF65-F5344CB8AC3E}">
        <p14:creationId xmlns:p14="http://schemas.microsoft.com/office/powerpoint/2010/main" val="352009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 calcmode="lin" valueType="num">
                                      <p:cBhvr additive="base">
                                        <p:cTn id="19"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 calcmode="lin" valueType="num">
                                      <p:cBhvr additive="base">
                                        <p:cTn id="25"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 calcmode="lin" valueType="num">
                                      <p:cBhvr additive="base">
                                        <p:cTn id="31"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xEl>
                                              <p:pRg st="5" end="5"/>
                                            </p:txEl>
                                          </p:spTgt>
                                        </p:tgtEl>
                                        <p:attrNameLst>
                                          <p:attrName>style.visibility</p:attrName>
                                        </p:attrNameLst>
                                      </p:cBhvr>
                                      <p:to>
                                        <p:strVal val="visible"/>
                                      </p:to>
                                    </p:set>
                                    <p:anim calcmode="lin" valueType="num">
                                      <p:cBhvr additive="base">
                                        <p:cTn id="37"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500"/>
                            </p:stCondLst>
                            <p:childTnLst>
                              <p:par>
                                <p:cTn id="40" presetID="2" presetClass="entr" presetSubtype="4" fill="hold" nodeType="afterEffect">
                                  <p:stCondLst>
                                    <p:cond delay="0"/>
                                  </p:stCondLst>
                                  <p:childTnLst>
                                    <p:set>
                                      <p:cBhvr>
                                        <p:cTn id="41" dur="1" fill="hold">
                                          <p:stCondLst>
                                            <p:cond delay="0"/>
                                          </p:stCondLst>
                                        </p:cTn>
                                        <p:tgtEl>
                                          <p:spTgt spid="15">
                                            <p:txEl>
                                              <p:pRg st="6" end="6"/>
                                            </p:txEl>
                                          </p:spTgt>
                                        </p:tgtEl>
                                        <p:attrNameLst>
                                          <p:attrName>style.visibility</p:attrName>
                                        </p:attrNameLst>
                                      </p:cBhvr>
                                      <p:to>
                                        <p:strVal val="visible"/>
                                      </p:to>
                                    </p:set>
                                    <p:anim calcmode="lin" valueType="num">
                                      <p:cBhvr additive="base">
                                        <p:cTn id="42"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5">
                                            <p:txEl>
                                              <p:pRg st="7" end="7"/>
                                            </p:txEl>
                                          </p:spTgt>
                                        </p:tgtEl>
                                        <p:attrNameLst>
                                          <p:attrName>style.visibility</p:attrName>
                                        </p:attrNameLst>
                                      </p:cBhvr>
                                      <p:to>
                                        <p:strVal val="visible"/>
                                      </p:to>
                                    </p:set>
                                    <p:animEffect transition="in" filter="fade">
                                      <p:cBhvr>
                                        <p:cTn id="48" dur="1000"/>
                                        <p:tgtEl>
                                          <p:spTgt spid="15">
                                            <p:txEl>
                                              <p:pRg st="7" end="7"/>
                                            </p:txEl>
                                          </p:spTgt>
                                        </p:tgtEl>
                                      </p:cBhvr>
                                    </p:animEffect>
                                    <p:anim calcmode="lin" valueType="num">
                                      <p:cBhvr>
                                        <p:cTn id="49" dur="1000" fill="hold"/>
                                        <p:tgtEl>
                                          <p:spTgt spid="15">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1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5">
                                            <p:txEl>
                                              <p:pRg st="8" end="8"/>
                                            </p:txEl>
                                          </p:spTgt>
                                        </p:tgtEl>
                                        <p:attrNameLst>
                                          <p:attrName>style.visibility</p:attrName>
                                        </p:attrNameLst>
                                      </p:cBhvr>
                                      <p:to>
                                        <p:strVal val="visible"/>
                                      </p:to>
                                    </p:set>
                                    <p:animEffect transition="in" filter="fade">
                                      <p:cBhvr>
                                        <p:cTn id="55" dur="1000"/>
                                        <p:tgtEl>
                                          <p:spTgt spid="15">
                                            <p:txEl>
                                              <p:pRg st="8" end="8"/>
                                            </p:txEl>
                                          </p:spTgt>
                                        </p:tgtEl>
                                      </p:cBhvr>
                                    </p:animEffect>
                                    <p:anim calcmode="lin" valueType="num">
                                      <p:cBhvr>
                                        <p:cTn id="56" dur="1000" fill="hold"/>
                                        <p:tgtEl>
                                          <p:spTgt spid="15">
                                            <p:txEl>
                                              <p:pRg st="8" end="8"/>
                                            </p:txEl>
                                          </p:spTgt>
                                        </p:tgtEl>
                                        <p:attrNameLst>
                                          <p:attrName>ppt_x</p:attrName>
                                        </p:attrNameLst>
                                      </p:cBhvr>
                                      <p:tavLst>
                                        <p:tav tm="0">
                                          <p:val>
                                            <p:strVal val="#ppt_x"/>
                                          </p:val>
                                        </p:tav>
                                        <p:tav tm="100000">
                                          <p:val>
                                            <p:strVal val="#ppt_x"/>
                                          </p:val>
                                        </p:tav>
                                      </p:tavLst>
                                    </p:anim>
                                    <p:anim calcmode="lin" valueType="num">
                                      <p:cBhvr>
                                        <p:cTn id="57" dur="1000" fill="hold"/>
                                        <p:tgtEl>
                                          <p:spTgt spid="1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5">
                                            <p:txEl>
                                              <p:pRg st="9" end="9"/>
                                            </p:txEl>
                                          </p:spTgt>
                                        </p:tgtEl>
                                        <p:attrNameLst>
                                          <p:attrName>style.visibility</p:attrName>
                                        </p:attrNameLst>
                                      </p:cBhvr>
                                      <p:to>
                                        <p:strVal val="visible"/>
                                      </p:to>
                                    </p:set>
                                    <p:animEffect transition="in" filter="fade">
                                      <p:cBhvr>
                                        <p:cTn id="62" dur="1000"/>
                                        <p:tgtEl>
                                          <p:spTgt spid="15">
                                            <p:txEl>
                                              <p:pRg st="9" end="9"/>
                                            </p:txEl>
                                          </p:spTgt>
                                        </p:tgtEl>
                                      </p:cBhvr>
                                    </p:animEffect>
                                    <p:anim calcmode="lin" valueType="num">
                                      <p:cBhvr>
                                        <p:cTn id="63" dur="1000" fill="hold"/>
                                        <p:tgtEl>
                                          <p:spTgt spid="15">
                                            <p:txEl>
                                              <p:pRg st="9" end="9"/>
                                            </p:txEl>
                                          </p:spTgt>
                                        </p:tgtEl>
                                        <p:attrNameLst>
                                          <p:attrName>ppt_x</p:attrName>
                                        </p:attrNameLst>
                                      </p:cBhvr>
                                      <p:tavLst>
                                        <p:tav tm="0">
                                          <p:val>
                                            <p:strVal val="#ppt_x"/>
                                          </p:val>
                                        </p:tav>
                                        <p:tav tm="100000">
                                          <p:val>
                                            <p:strVal val="#ppt_x"/>
                                          </p:val>
                                        </p:tav>
                                      </p:tavLst>
                                    </p:anim>
                                    <p:anim calcmode="lin" valueType="num">
                                      <p:cBhvr>
                                        <p:cTn id="64" dur="1000" fill="hold"/>
                                        <p:tgtEl>
                                          <p:spTgt spid="1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AACCF670-D2B8-36B4-E1B9-37F9C5C6FE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605470" y="385219"/>
            <a:ext cx="9056383" cy="6217177"/>
          </a:xfrm>
          <a:prstGeom prst="rect">
            <a:avLst/>
          </a:prstGeom>
        </p:spPr>
      </p:pic>
      <p:pic>
        <p:nvPicPr>
          <p:cNvPr id="5" name="Bildobjekt 4">
            <a:extLst>
              <a:ext uri="{FF2B5EF4-FFF2-40B4-BE49-F238E27FC236}">
                <a16:creationId xmlns:a16="http://schemas.microsoft.com/office/drawing/2014/main" id="{E4D5E46D-05E6-5588-0846-FA2953CFFE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6" name="Rektangel 5">
            <a:extLst>
              <a:ext uri="{FF2B5EF4-FFF2-40B4-BE49-F238E27FC236}">
                <a16:creationId xmlns:a16="http://schemas.microsoft.com/office/drawing/2014/main" id="{2BE92276-7C1D-BA19-9FEC-BA5D1F3A6D67}"/>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7" name="Rektangel 6">
            <a:extLst>
              <a:ext uri="{FF2B5EF4-FFF2-40B4-BE49-F238E27FC236}">
                <a16:creationId xmlns:a16="http://schemas.microsoft.com/office/drawing/2014/main" id="{502D88DD-02EA-4844-F698-4DD5E89976EB}"/>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8" name="textruta 7">
            <a:extLst>
              <a:ext uri="{FF2B5EF4-FFF2-40B4-BE49-F238E27FC236}">
                <a16:creationId xmlns:a16="http://schemas.microsoft.com/office/drawing/2014/main" id="{74FF6245-837E-684C-F426-1C6551CF33DC}"/>
              </a:ext>
            </a:extLst>
          </p:cNvPr>
          <p:cNvSpPr txBox="1"/>
          <p:nvPr/>
        </p:nvSpPr>
        <p:spPr>
          <a:xfrm>
            <a:off x="3942882" y="838042"/>
            <a:ext cx="5328840" cy="597215"/>
          </a:xfrm>
          <a:prstGeom prst="rect">
            <a:avLst/>
          </a:prstGeom>
          <a:noFill/>
        </p:spPr>
        <p:txBody>
          <a:bodyPr wrap="square" rtlCol="0">
            <a:spAutoFit/>
          </a:bodyPr>
          <a:lstStyle/>
          <a:p>
            <a:pPr defTabSz="829544">
              <a:lnSpc>
                <a:spcPts val="4082"/>
              </a:lnSpc>
            </a:pPr>
            <a:r>
              <a:rPr lang="sv-SE" sz="3266" cap="all" dirty="0" err="1">
                <a:solidFill>
                  <a:srgbClr val="0B3E6B"/>
                </a:solidFill>
                <a:latin typeface="Calibri" panose="020F0502020204030204"/>
              </a:rPr>
              <a:t>Sm-veckan</a:t>
            </a:r>
            <a:r>
              <a:rPr lang="sv-SE" sz="3266" cap="all" dirty="0">
                <a:solidFill>
                  <a:srgbClr val="0B3E6B"/>
                </a:solidFill>
                <a:latin typeface="Calibri" panose="020F0502020204030204"/>
              </a:rPr>
              <a:t> sommar</a:t>
            </a:r>
          </a:p>
        </p:txBody>
      </p:sp>
      <p:sp>
        <p:nvSpPr>
          <p:cNvPr id="9" name="textruta 8">
            <a:extLst>
              <a:ext uri="{FF2B5EF4-FFF2-40B4-BE49-F238E27FC236}">
                <a16:creationId xmlns:a16="http://schemas.microsoft.com/office/drawing/2014/main" id="{2A39CADD-F050-162B-24F0-D1FD5F0059A4}"/>
              </a:ext>
            </a:extLst>
          </p:cNvPr>
          <p:cNvSpPr txBox="1"/>
          <p:nvPr/>
        </p:nvSpPr>
        <p:spPr>
          <a:xfrm>
            <a:off x="3985642" y="1279552"/>
            <a:ext cx="5734520" cy="287771"/>
          </a:xfrm>
          <a:prstGeom prst="rect">
            <a:avLst/>
          </a:prstGeom>
          <a:noFill/>
        </p:spPr>
        <p:txBody>
          <a:bodyPr wrap="square" rtlCol="0">
            <a:spAutoFit/>
          </a:bodyPr>
          <a:lstStyle/>
          <a:p>
            <a:pPr defTabSz="829544"/>
            <a:r>
              <a:rPr lang="sv-SE" sz="1270" b="1" cap="all" dirty="0" err="1">
                <a:solidFill>
                  <a:srgbClr val="0B3E6B"/>
                </a:solidFill>
                <a:latin typeface="Calibri" panose="020F0502020204030204"/>
              </a:rPr>
              <a:t>västerås</a:t>
            </a:r>
            <a:endParaRPr lang="sv-SE" sz="1270" b="1" cap="all" dirty="0">
              <a:solidFill>
                <a:srgbClr val="0B3E6B"/>
              </a:solidFill>
              <a:latin typeface="Calibri" panose="020F0502020204030204"/>
            </a:endParaRPr>
          </a:p>
        </p:txBody>
      </p:sp>
      <p:sp>
        <p:nvSpPr>
          <p:cNvPr id="10" name="Rektangel 9">
            <a:extLst>
              <a:ext uri="{FF2B5EF4-FFF2-40B4-BE49-F238E27FC236}">
                <a16:creationId xmlns:a16="http://schemas.microsoft.com/office/drawing/2014/main" id="{0919686D-D87D-930F-ED71-8C575EFFF8A6}"/>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1" name="Rektangel 10">
            <a:extLst>
              <a:ext uri="{FF2B5EF4-FFF2-40B4-BE49-F238E27FC236}">
                <a16:creationId xmlns:a16="http://schemas.microsoft.com/office/drawing/2014/main" id="{06ECA246-CAAA-FAFC-3C9D-C5B08408B249}"/>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2" name="Rektangel 11">
            <a:extLst>
              <a:ext uri="{FF2B5EF4-FFF2-40B4-BE49-F238E27FC236}">
                <a16:creationId xmlns:a16="http://schemas.microsoft.com/office/drawing/2014/main" id="{036F6C25-03A6-F613-BA31-EB580A137A64}"/>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3" name="Rektangel 12">
            <a:extLst>
              <a:ext uri="{FF2B5EF4-FFF2-40B4-BE49-F238E27FC236}">
                <a16:creationId xmlns:a16="http://schemas.microsoft.com/office/drawing/2014/main" id="{24747E9E-CC86-9F56-1B5E-D48DB303F794}"/>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4" name="Rektangel med rundade hörn 16">
            <a:extLst>
              <a:ext uri="{FF2B5EF4-FFF2-40B4-BE49-F238E27FC236}">
                <a16:creationId xmlns:a16="http://schemas.microsoft.com/office/drawing/2014/main" id="{E0FAFDCA-D697-D065-0EAC-6D76E31C2157}"/>
              </a:ext>
            </a:extLst>
          </p:cNvPr>
          <p:cNvSpPr/>
          <p:nvPr/>
        </p:nvSpPr>
        <p:spPr>
          <a:xfrm>
            <a:off x="3079546" y="1866533"/>
            <a:ext cx="6975989" cy="4243306"/>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5" name="textruta 14">
            <a:extLst>
              <a:ext uri="{FF2B5EF4-FFF2-40B4-BE49-F238E27FC236}">
                <a16:creationId xmlns:a16="http://schemas.microsoft.com/office/drawing/2014/main" id="{42C009F3-0D1D-2B1F-7548-8E720A604681}"/>
              </a:ext>
            </a:extLst>
          </p:cNvPr>
          <p:cNvSpPr txBox="1"/>
          <p:nvPr/>
        </p:nvSpPr>
        <p:spPr>
          <a:xfrm>
            <a:off x="3710190" y="2366101"/>
            <a:ext cx="5698238" cy="2180277"/>
          </a:xfrm>
          <a:prstGeom prst="rect">
            <a:avLst/>
          </a:prstGeom>
          <a:noFill/>
        </p:spPr>
        <p:txBody>
          <a:bodyPr wrap="square" rtlCol="0">
            <a:spAutoFit/>
          </a:bodyPr>
          <a:lstStyle/>
          <a:p>
            <a:pPr defTabSz="829544">
              <a:spcAft>
                <a:spcPts val="544"/>
              </a:spcAft>
              <a:tabLst>
                <a:tab pos="324041" algn="l"/>
              </a:tabLst>
            </a:pPr>
            <a:r>
              <a:rPr lang="sv-SE" sz="2540" b="1" cap="all" dirty="0" err="1">
                <a:solidFill>
                  <a:srgbClr val="DFBA28"/>
                </a:solidFill>
                <a:latin typeface="Calibri" panose="020F0502020204030204"/>
              </a:rPr>
              <a:t>Sm</a:t>
            </a:r>
            <a:r>
              <a:rPr lang="sv-SE" sz="2540" b="1" cap="all" dirty="0">
                <a:solidFill>
                  <a:srgbClr val="DFBA28"/>
                </a:solidFill>
                <a:latin typeface="Calibri" panose="020F0502020204030204"/>
              </a:rPr>
              <a:t> i beachvattenpolo</a:t>
            </a:r>
          </a:p>
          <a:p>
            <a:pPr defTabSz="829544">
              <a:lnSpc>
                <a:spcPts val="2268"/>
              </a:lnSpc>
              <a:spcBef>
                <a:spcPts val="544"/>
              </a:spcBef>
              <a:tabLst>
                <a:tab pos="1216953" algn="l"/>
                <a:tab pos="1706614" algn="l"/>
                <a:tab pos="3009976" algn="l"/>
              </a:tabLst>
            </a:pPr>
            <a:r>
              <a:rPr lang="sv-SE" sz="1814" b="1" dirty="0">
                <a:solidFill>
                  <a:srgbClr val="0B3E6B"/>
                </a:solidFill>
                <a:latin typeface="Calibri" panose="020F0502020204030204"/>
              </a:rPr>
              <a:t>	</a:t>
            </a:r>
          </a:p>
          <a:p>
            <a:pPr defTabSz="829544">
              <a:lnSpc>
                <a:spcPts val="3629"/>
              </a:lnSpc>
              <a:spcBef>
                <a:spcPts val="544"/>
              </a:spcBef>
              <a:tabLst>
                <a:tab pos="1216953" algn="l"/>
                <a:tab pos="1706614" algn="l"/>
                <a:tab pos="3009976" algn="l"/>
              </a:tabLst>
            </a:pPr>
            <a:r>
              <a:rPr lang="sv-SE" sz="1814" b="1" dirty="0">
                <a:solidFill>
                  <a:srgbClr val="0B3E6B"/>
                </a:solidFill>
                <a:latin typeface="Calibri" panose="020F0502020204030204"/>
              </a:rPr>
              <a:t>	</a:t>
            </a:r>
            <a:r>
              <a:rPr lang="sv-SE" sz="2540" b="1" u="sng" dirty="0">
                <a:solidFill>
                  <a:srgbClr val="0B3E6B"/>
                </a:solidFill>
                <a:latin typeface="Calibri" panose="020F0502020204030204"/>
              </a:rPr>
              <a:t>SISTA ANMÄLNINGSDAG: </a:t>
            </a:r>
          </a:p>
          <a:p>
            <a:pPr defTabSz="829544">
              <a:lnSpc>
                <a:spcPts val="3629"/>
              </a:lnSpc>
              <a:spcBef>
                <a:spcPts val="544"/>
              </a:spcBef>
              <a:tabLst>
                <a:tab pos="1216953" algn="l"/>
                <a:tab pos="1706614" algn="l"/>
                <a:tab pos="3009976" algn="l"/>
              </a:tabLst>
            </a:pPr>
            <a:r>
              <a:rPr lang="sv-SE" sz="2540" b="1" dirty="0">
                <a:solidFill>
                  <a:srgbClr val="0B3E6B"/>
                </a:solidFill>
                <a:latin typeface="Calibri" panose="020F0502020204030204"/>
              </a:rPr>
              <a:t>	IDAG - TORSDAG 2 MAJ!!!</a:t>
            </a:r>
          </a:p>
          <a:p>
            <a:pPr marL="655282" indent="-326921" defTabSz="829544">
              <a:lnSpc>
                <a:spcPts val="1814"/>
              </a:lnSpc>
              <a:buFont typeface="Wingdings" panose="05000000000000000000" pitchFamily="2" charset="2"/>
              <a:buChar char="ü"/>
              <a:tabLst>
                <a:tab pos="2278365" algn="l"/>
              </a:tabLst>
            </a:pPr>
            <a:endParaRPr lang="sv-SE" sz="1452" dirty="0">
              <a:solidFill>
                <a:srgbClr val="0B3E6B"/>
              </a:solidFill>
              <a:latin typeface="Calibri" panose="020F0502020204030204"/>
            </a:endParaRPr>
          </a:p>
        </p:txBody>
      </p:sp>
      <p:cxnSp>
        <p:nvCxnSpPr>
          <p:cNvPr id="17" name="Rak koppling 16">
            <a:extLst>
              <a:ext uri="{FF2B5EF4-FFF2-40B4-BE49-F238E27FC236}">
                <a16:creationId xmlns:a16="http://schemas.microsoft.com/office/drawing/2014/main" id="{597F1090-D5C0-080A-60E9-84C3E4EBB752}"/>
              </a:ext>
            </a:extLst>
          </p:cNvPr>
          <p:cNvCxnSpPr>
            <a:cxnSpLocks/>
          </p:cNvCxnSpPr>
          <p:nvPr/>
        </p:nvCxnSpPr>
        <p:spPr>
          <a:xfrm>
            <a:off x="4945715" y="4345030"/>
            <a:ext cx="3665974" cy="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37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Effect transition="in" filter="fade">
                                      <p:cBhvr>
                                        <p:cTn id="13" dur="1000"/>
                                        <p:tgtEl>
                                          <p:spTgt spid="15">
                                            <p:txEl>
                                              <p:pRg st="1" end="1"/>
                                            </p:txEl>
                                          </p:spTgt>
                                        </p:tgtEl>
                                      </p:cBhvr>
                                    </p:animEffect>
                                    <p:anim calcmode="lin" valueType="num">
                                      <p:cBhvr>
                                        <p:cTn id="14"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5">
                                            <p:txEl>
                                              <p:pRg st="2" end="2"/>
                                            </p:txEl>
                                          </p:spTgt>
                                        </p:tgtEl>
                                        <p:attrNameLst>
                                          <p:attrName>style.visibility</p:attrName>
                                        </p:attrNameLst>
                                      </p:cBhvr>
                                      <p:to>
                                        <p:strVal val="visible"/>
                                      </p:to>
                                    </p:set>
                                    <p:animEffect transition="in" filter="fade">
                                      <p:cBhvr>
                                        <p:cTn id="20" dur="1000"/>
                                        <p:tgtEl>
                                          <p:spTgt spid="15">
                                            <p:txEl>
                                              <p:pRg st="2" end="2"/>
                                            </p:txEl>
                                          </p:spTgt>
                                        </p:tgtEl>
                                      </p:cBhvr>
                                    </p:animEffect>
                                    <p:anim calcmode="lin" valueType="num">
                                      <p:cBhvr>
                                        <p:cTn id="21"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15">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Effect transition="in" filter="fade">
                                      <p:cBhvr>
                                        <p:cTn id="25" dur="1000"/>
                                        <p:tgtEl>
                                          <p:spTgt spid="15">
                                            <p:txEl>
                                              <p:pRg st="3" end="3"/>
                                            </p:txEl>
                                          </p:spTgt>
                                        </p:tgtEl>
                                      </p:cBhvr>
                                    </p:animEffect>
                                    <p:anim calcmode="lin" valueType="num">
                                      <p:cBhvr>
                                        <p:cTn id="26"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 presetClass="entr" presetSubtype="8" fill="hold" nodeType="after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5693B9-24A8-A585-C885-DC2A4A9BFF79}"/>
              </a:ext>
            </a:extLst>
          </p:cNvPr>
          <p:cNvSpPr>
            <a:spLocks noGrp="1"/>
          </p:cNvSpPr>
          <p:nvPr>
            <p:ph type="title"/>
          </p:nvPr>
        </p:nvSpPr>
        <p:spPr/>
        <p:txBody>
          <a:bodyPr>
            <a:normAutofit/>
          </a:bodyPr>
          <a:lstStyle/>
          <a:p>
            <a:r>
              <a:rPr lang="sv-SE" dirty="0"/>
              <a:t>Gustav Calderon</a:t>
            </a:r>
          </a:p>
        </p:txBody>
      </p:sp>
      <p:sp>
        <p:nvSpPr>
          <p:cNvPr id="4" name="Underrubrik 3">
            <a:extLst>
              <a:ext uri="{FF2B5EF4-FFF2-40B4-BE49-F238E27FC236}">
                <a16:creationId xmlns:a16="http://schemas.microsoft.com/office/drawing/2014/main" id="{616AF0FB-4FB2-C234-DF87-463CCC95703F}"/>
              </a:ext>
            </a:extLst>
          </p:cNvPr>
          <p:cNvSpPr>
            <a:spLocks noGrp="1"/>
          </p:cNvSpPr>
          <p:nvPr>
            <p:ph type="subTitle" idx="1"/>
          </p:nvPr>
        </p:nvSpPr>
        <p:spPr/>
        <p:txBody>
          <a:bodyPr/>
          <a:lstStyle/>
          <a:p>
            <a:pPr marL="285750" indent="-285750">
              <a:buFont typeface="Arial" panose="020B0604020202020204" pitchFamily="34" charset="0"/>
              <a:buChar char="•"/>
            </a:pPr>
            <a:r>
              <a:rPr lang="sv-SE" dirty="0"/>
              <a:t>Kommunikation </a:t>
            </a:r>
          </a:p>
          <a:p>
            <a:pPr marL="285750" indent="-285750">
              <a:buFont typeface="Arial" panose="020B0604020202020204" pitchFamily="34" charset="0"/>
              <a:buChar char="•"/>
            </a:pPr>
            <a:r>
              <a:rPr lang="sv-SE" dirty="0"/>
              <a:t>Sociala medier</a:t>
            </a:r>
          </a:p>
        </p:txBody>
      </p:sp>
      <p:sp>
        <p:nvSpPr>
          <p:cNvPr id="5" name="Platshållare för bild 4">
            <a:extLst>
              <a:ext uri="{FF2B5EF4-FFF2-40B4-BE49-F238E27FC236}">
                <a16:creationId xmlns:a16="http://schemas.microsoft.com/office/drawing/2014/main" id="{EB7F6935-CBC0-BAAE-3DC3-FF96600E59E8}"/>
              </a:ext>
            </a:extLst>
          </p:cNvPr>
          <p:cNvSpPr>
            <a:spLocks noGrp="1"/>
          </p:cNvSpPr>
          <p:nvPr>
            <p:ph type="pic" sz="quarter" idx="10"/>
          </p:nvPr>
        </p:nvSpPr>
        <p:spPr/>
        <p:txBody>
          <a:bodyPr/>
          <a:lstStyle/>
          <a:p>
            <a:endParaRPr lang="sv-SE"/>
          </a:p>
        </p:txBody>
      </p:sp>
      <p:pic>
        <p:nvPicPr>
          <p:cNvPr id="1026" name="Picture 2" descr="Lär känna vår nya medarbetare Gustav - SvenskaFans">
            <a:extLst>
              <a:ext uri="{FF2B5EF4-FFF2-40B4-BE49-F238E27FC236}">
                <a16:creationId xmlns:a16="http://schemas.microsoft.com/office/drawing/2014/main" id="{7A19BC42-750C-C10D-9179-5520C9637B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99458"/>
            <a:ext cx="5375275" cy="5059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9327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FA65847-F099-BB1E-12E5-054BC5213DB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571261" y="324970"/>
            <a:ext cx="9056383" cy="6217177"/>
          </a:xfrm>
          <a:prstGeom prst="rect">
            <a:avLst/>
          </a:prstGeom>
        </p:spPr>
      </p:pic>
      <p:pic>
        <p:nvPicPr>
          <p:cNvPr id="5" name="Bildobjekt 4">
            <a:extLst>
              <a:ext uri="{FF2B5EF4-FFF2-40B4-BE49-F238E27FC236}">
                <a16:creationId xmlns:a16="http://schemas.microsoft.com/office/drawing/2014/main" id="{89BC5A27-0963-1B5F-3549-E0DA06F22A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6" name="Rektangel 5">
            <a:extLst>
              <a:ext uri="{FF2B5EF4-FFF2-40B4-BE49-F238E27FC236}">
                <a16:creationId xmlns:a16="http://schemas.microsoft.com/office/drawing/2014/main" id="{733EAA22-D635-DE76-CF2C-967A9BC0F827}"/>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7" name="Rektangel 6">
            <a:extLst>
              <a:ext uri="{FF2B5EF4-FFF2-40B4-BE49-F238E27FC236}">
                <a16:creationId xmlns:a16="http://schemas.microsoft.com/office/drawing/2014/main" id="{5F793E3A-45AC-413A-5494-BC52BCDBA6F3}"/>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8" name="textruta 7">
            <a:extLst>
              <a:ext uri="{FF2B5EF4-FFF2-40B4-BE49-F238E27FC236}">
                <a16:creationId xmlns:a16="http://schemas.microsoft.com/office/drawing/2014/main" id="{B3C27269-9C1F-F67D-DB02-62B56F0550E8}"/>
              </a:ext>
            </a:extLst>
          </p:cNvPr>
          <p:cNvSpPr txBox="1"/>
          <p:nvPr/>
        </p:nvSpPr>
        <p:spPr>
          <a:xfrm>
            <a:off x="3942882" y="838041"/>
            <a:ext cx="5494699" cy="588046"/>
          </a:xfrm>
          <a:prstGeom prst="rect">
            <a:avLst/>
          </a:prstGeom>
          <a:noFill/>
        </p:spPr>
        <p:txBody>
          <a:bodyPr wrap="square" rtlCol="0">
            <a:spAutoFit/>
          </a:bodyPr>
          <a:lstStyle/>
          <a:p>
            <a:pPr defTabSz="829544">
              <a:lnSpc>
                <a:spcPts val="4082"/>
              </a:lnSpc>
            </a:pPr>
            <a:r>
              <a:rPr lang="sv-SE" sz="2994" cap="all" dirty="0">
                <a:solidFill>
                  <a:srgbClr val="0B3E6B"/>
                </a:solidFill>
                <a:latin typeface="Calibri" panose="020F0502020204030204"/>
              </a:rPr>
              <a:t>TRÄNARKONFERENS</a:t>
            </a:r>
          </a:p>
        </p:txBody>
      </p:sp>
      <p:sp>
        <p:nvSpPr>
          <p:cNvPr id="9" name="textruta 8">
            <a:extLst>
              <a:ext uri="{FF2B5EF4-FFF2-40B4-BE49-F238E27FC236}">
                <a16:creationId xmlns:a16="http://schemas.microsoft.com/office/drawing/2014/main" id="{F2C25429-C69C-B2E6-2660-9F2B26081BEA}"/>
              </a:ext>
            </a:extLst>
          </p:cNvPr>
          <p:cNvSpPr txBox="1"/>
          <p:nvPr/>
        </p:nvSpPr>
        <p:spPr>
          <a:xfrm>
            <a:off x="3985642" y="1279552"/>
            <a:ext cx="5020110" cy="287771"/>
          </a:xfrm>
          <a:prstGeom prst="rect">
            <a:avLst/>
          </a:prstGeom>
          <a:noFill/>
        </p:spPr>
        <p:txBody>
          <a:bodyPr wrap="square" rtlCol="0">
            <a:spAutoFit/>
          </a:bodyPr>
          <a:lstStyle/>
          <a:p>
            <a:pPr defTabSz="829544"/>
            <a:r>
              <a:rPr lang="sv-SE" sz="1270" b="1" cap="all" dirty="0">
                <a:solidFill>
                  <a:srgbClr val="0B3E6B"/>
                </a:solidFill>
                <a:latin typeface="Calibri" panose="020F0502020204030204"/>
              </a:rPr>
              <a:t>GÖTEBORG</a:t>
            </a:r>
          </a:p>
        </p:txBody>
      </p:sp>
      <p:sp>
        <p:nvSpPr>
          <p:cNvPr id="10" name="Rektangel 9">
            <a:extLst>
              <a:ext uri="{FF2B5EF4-FFF2-40B4-BE49-F238E27FC236}">
                <a16:creationId xmlns:a16="http://schemas.microsoft.com/office/drawing/2014/main" id="{B09DD0CF-177C-FF69-8349-AC2E433C58C4}"/>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1" name="Rektangel 10">
            <a:extLst>
              <a:ext uri="{FF2B5EF4-FFF2-40B4-BE49-F238E27FC236}">
                <a16:creationId xmlns:a16="http://schemas.microsoft.com/office/drawing/2014/main" id="{CAC28FE7-0D32-AEC0-8DCA-06250CC949C0}"/>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2" name="Rektangel 11">
            <a:extLst>
              <a:ext uri="{FF2B5EF4-FFF2-40B4-BE49-F238E27FC236}">
                <a16:creationId xmlns:a16="http://schemas.microsoft.com/office/drawing/2014/main" id="{CF049B41-BAB0-9FD7-1495-4F40AB946AF1}"/>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3" name="Rektangel 12">
            <a:extLst>
              <a:ext uri="{FF2B5EF4-FFF2-40B4-BE49-F238E27FC236}">
                <a16:creationId xmlns:a16="http://schemas.microsoft.com/office/drawing/2014/main" id="{662837E1-20B2-8941-920F-BA7AF43CADD8}"/>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4" name="Rektangel med rundade hörn 16">
            <a:extLst>
              <a:ext uri="{FF2B5EF4-FFF2-40B4-BE49-F238E27FC236}">
                <a16:creationId xmlns:a16="http://schemas.microsoft.com/office/drawing/2014/main" id="{9443A15D-D15F-B8DE-A28C-0F9D11EE5E6E}"/>
              </a:ext>
            </a:extLst>
          </p:cNvPr>
          <p:cNvSpPr/>
          <p:nvPr/>
        </p:nvSpPr>
        <p:spPr>
          <a:xfrm>
            <a:off x="3079546" y="1956212"/>
            <a:ext cx="6975989" cy="4740213"/>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5" name="textruta 14">
            <a:extLst>
              <a:ext uri="{FF2B5EF4-FFF2-40B4-BE49-F238E27FC236}">
                <a16:creationId xmlns:a16="http://schemas.microsoft.com/office/drawing/2014/main" id="{4C807409-D9DA-E04F-3C9F-F47A0BAB2AC8}"/>
              </a:ext>
            </a:extLst>
          </p:cNvPr>
          <p:cNvSpPr txBox="1"/>
          <p:nvPr/>
        </p:nvSpPr>
        <p:spPr>
          <a:xfrm>
            <a:off x="3730672" y="2366101"/>
            <a:ext cx="6113159" cy="3792898"/>
          </a:xfrm>
          <a:prstGeom prst="rect">
            <a:avLst/>
          </a:prstGeom>
          <a:noFill/>
        </p:spPr>
        <p:txBody>
          <a:bodyPr wrap="square" rtlCol="0">
            <a:spAutoFit/>
          </a:bodyPr>
          <a:lstStyle/>
          <a:p>
            <a:pPr defTabSz="829544">
              <a:spcAft>
                <a:spcPts val="544"/>
              </a:spcAft>
              <a:tabLst>
                <a:tab pos="324041" algn="l"/>
              </a:tabLst>
            </a:pPr>
            <a:r>
              <a:rPr lang="sv-SE" sz="2540" b="1" cap="all" dirty="0">
                <a:solidFill>
                  <a:srgbClr val="DFBA28"/>
                </a:solidFill>
                <a:latin typeface="Calibri" panose="020F0502020204030204"/>
              </a:rPr>
              <a:t>TRÄNARKONFERENS HÖSTEN 2024</a:t>
            </a:r>
          </a:p>
          <a:p>
            <a:pPr marL="311079" indent="-311079" defTabSz="829544">
              <a:lnSpc>
                <a:spcPts val="2268"/>
              </a:lnSpc>
              <a:spcBef>
                <a:spcPts val="544"/>
              </a:spcBef>
              <a:spcAft>
                <a:spcPts val="544"/>
              </a:spcAft>
              <a:buFont typeface="Wingdings" panose="05000000000000000000" pitchFamily="2" charset="2"/>
              <a:buChar char="§"/>
              <a:tabLst>
                <a:tab pos="324041" algn="l"/>
              </a:tabLst>
            </a:pPr>
            <a:r>
              <a:rPr lang="sv-SE" sz="1814" b="1" cap="all" dirty="0">
                <a:solidFill>
                  <a:srgbClr val="01427C"/>
                </a:solidFill>
                <a:latin typeface="Calibri" panose="020F0502020204030204"/>
              </a:rPr>
              <a:t>13-15 SEPTEMBER - GÖTEBORG</a:t>
            </a:r>
            <a:r>
              <a:rPr lang="sv-SE" sz="1814" dirty="0">
                <a:solidFill>
                  <a:srgbClr val="01427C"/>
                </a:solidFill>
                <a:latin typeface="Calibri" panose="020F0502020204030204"/>
              </a:rPr>
              <a:t>:</a:t>
            </a:r>
            <a:r>
              <a:rPr lang="sv-SE" sz="1814" b="1" dirty="0">
                <a:solidFill>
                  <a:srgbClr val="01427C"/>
                </a:solidFill>
                <a:latin typeface="Calibri" panose="020F0502020204030204"/>
              </a:rPr>
              <a:t> </a:t>
            </a:r>
            <a:r>
              <a:rPr lang="sv-SE" sz="1814" dirty="0">
                <a:solidFill>
                  <a:srgbClr val="01427C"/>
                </a:solidFill>
                <a:latin typeface="Calibri" panose="020F0502020204030204"/>
              </a:rPr>
              <a:t>26-28 januari 2024.</a:t>
            </a:r>
            <a:br>
              <a:rPr lang="sv-SE" sz="1814" dirty="0">
                <a:solidFill>
                  <a:srgbClr val="01427C"/>
                </a:solidFill>
                <a:latin typeface="Calibri" panose="020F0502020204030204"/>
              </a:rPr>
            </a:br>
            <a:r>
              <a:rPr lang="sv-SE" sz="1452" dirty="0">
                <a:solidFill>
                  <a:srgbClr val="01427C"/>
                </a:solidFill>
                <a:latin typeface="Calibri" panose="020F0502020204030204"/>
              </a:rPr>
              <a:t>Vart: Scandic Central, Göteborg</a:t>
            </a:r>
            <a:br>
              <a:rPr lang="sv-SE" sz="1452" dirty="0">
                <a:solidFill>
                  <a:srgbClr val="01427C"/>
                </a:solidFill>
                <a:latin typeface="Calibri" panose="020F0502020204030204"/>
              </a:rPr>
            </a:br>
            <a:r>
              <a:rPr lang="sv-SE" sz="1452" dirty="0">
                <a:solidFill>
                  <a:srgbClr val="01427C"/>
                </a:solidFill>
                <a:latin typeface="Calibri" panose="020F0502020204030204"/>
              </a:rPr>
              <a:t>Start: Fredag 13 september (start med lunch)</a:t>
            </a:r>
            <a:br>
              <a:rPr lang="sv-SE" sz="1452" dirty="0">
                <a:solidFill>
                  <a:srgbClr val="01427C"/>
                </a:solidFill>
                <a:latin typeface="Calibri" panose="020F0502020204030204"/>
              </a:rPr>
            </a:br>
            <a:r>
              <a:rPr lang="sv-SE" sz="1452" dirty="0">
                <a:solidFill>
                  <a:srgbClr val="01427C"/>
                </a:solidFill>
                <a:latin typeface="Calibri" panose="020F0502020204030204"/>
              </a:rPr>
              <a:t>Avslut: Söndag 15 september (avslut vid lunchtid)</a:t>
            </a:r>
          </a:p>
          <a:p>
            <a:pPr marL="311079" indent="-311079" defTabSz="829544">
              <a:lnSpc>
                <a:spcPts val="1996"/>
              </a:lnSpc>
              <a:buFont typeface="Wingdings" panose="05000000000000000000" pitchFamily="2" charset="2"/>
              <a:buChar char="§"/>
              <a:tabLst>
                <a:tab pos="324041" algn="l"/>
              </a:tabLst>
            </a:pPr>
            <a:r>
              <a:rPr lang="sv-SE" sz="1814" b="1" dirty="0">
                <a:solidFill>
                  <a:srgbClr val="01427C"/>
                </a:solidFill>
                <a:latin typeface="Calibri" panose="020F0502020204030204"/>
              </a:rPr>
              <a:t>ANMÄLAN</a:t>
            </a:r>
            <a:r>
              <a:rPr lang="sv-SE" sz="1814" dirty="0">
                <a:solidFill>
                  <a:srgbClr val="01427C"/>
                </a:solidFill>
                <a:latin typeface="Calibri" panose="020F0502020204030204"/>
              </a:rPr>
              <a:t>:</a:t>
            </a:r>
            <a:r>
              <a:rPr lang="sv-SE" sz="1814" b="1" dirty="0">
                <a:solidFill>
                  <a:srgbClr val="01427C"/>
                </a:solidFill>
                <a:latin typeface="Calibri" panose="020F0502020204030204"/>
              </a:rPr>
              <a:t> </a:t>
            </a:r>
            <a:r>
              <a:rPr lang="sv-SE" sz="1452" dirty="0">
                <a:solidFill>
                  <a:srgbClr val="01427C"/>
                </a:solidFill>
                <a:latin typeface="Calibri" panose="020F0502020204030204"/>
              </a:rPr>
              <a:t>Senast 12 maj och få bidrag på 1000:- på anmälnings-</a:t>
            </a:r>
            <a:r>
              <a:rPr lang="sv-SE" sz="1452" spc="-18" dirty="0">
                <a:solidFill>
                  <a:srgbClr val="01427C"/>
                </a:solidFill>
                <a:latin typeface="Calibri" panose="020F0502020204030204"/>
              </a:rPr>
              <a:t>avgiften. Går att söka ”Återstartsstöd” på resterande del av deltagaravgiften</a:t>
            </a:r>
            <a:r>
              <a:rPr lang="sv-SE" sz="1452" dirty="0">
                <a:solidFill>
                  <a:srgbClr val="01427C"/>
                </a:solidFill>
                <a:latin typeface="Calibri" panose="020F0502020204030204"/>
              </a:rPr>
              <a:t> (3000:-). Max 3 pers. Vissa distrikt kan även erbjuda bidrag till resa. </a:t>
            </a:r>
          </a:p>
          <a:p>
            <a:pPr marL="311079" indent="-311079" defTabSz="829544">
              <a:lnSpc>
                <a:spcPts val="1996"/>
              </a:lnSpc>
              <a:spcBef>
                <a:spcPts val="544"/>
              </a:spcBef>
              <a:buFont typeface="Wingdings" panose="05000000000000000000" pitchFamily="2" charset="2"/>
              <a:buChar char="§"/>
              <a:tabLst>
                <a:tab pos="324041" algn="l"/>
              </a:tabLst>
            </a:pPr>
            <a:r>
              <a:rPr lang="sv-SE" sz="1814" b="1" dirty="0">
                <a:solidFill>
                  <a:srgbClr val="01427C"/>
                </a:solidFill>
                <a:latin typeface="Calibri" panose="020F0502020204030204"/>
              </a:rPr>
              <a:t>FÖRELÄSARE VATTENPOLO</a:t>
            </a:r>
            <a:r>
              <a:rPr lang="sv-SE" sz="1814" dirty="0">
                <a:solidFill>
                  <a:srgbClr val="01427C"/>
                </a:solidFill>
                <a:latin typeface="Calibri" panose="020F0502020204030204"/>
              </a:rPr>
              <a:t>: </a:t>
            </a:r>
            <a:br>
              <a:rPr lang="sv-SE" sz="1814" dirty="0">
                <a:solidFill>
                  <a:srgbClr val="01427C"/>
                </a:solidFill>
                <a:latin typeface="Calibri" panose="020F0502020204030204"/>
              </a:rPr>
            </a:br>
            <a:r>
              <a:rPr lang="sv-SE" sz="1452" dirty="0">
                <a:solidFill>
                  <a:srgbClr val="01427C"/>
                </a:solidFill>
                <a:highlight>
                  <a:srgbClr val="FFFFFF"/>
                </a:highlight>
                <a:latin typeface="Calibri" panose="020F0502020204030204"/>
              </a:rPr>
              <a:t>Evangelos </a:t>
            </a:r>
            <a:r>
              <a:rPr lang="sv-SE" sz="1452" dirty="0" err="1">
                <a:solidFill>
                  <a:srgbClr val="01427C"/>
                </a:solidFill>
                <a:highlight>
                  <a:srgbClr val="FFFFFF"/>
                </a:highlight>
                <a:latin typeface="Calibri" panose="020F0502020204030204"/>
              </a:rPr>
              <a:t>Doudesis</a:t>
            </a:r>
            <a:r>
              <a:rPr lang="sv-SE" sz="1452" dirty="0">
                <a:solidFill>
                  <a:srgbClr val="01427C"/>
                </a:solidFill>
                <a:highlight>
                  <a:srgbClr val="FFFFFF"/>
                </a:highlight>
                <a:latin typeface="Calibri" panose="020F0502020204030204"/>
              </a:rPr>
              <a:t>, Coach för Nederländernas damlandslag </a:t>
            </a:r>
            <a:br>
              <a:rPr lang="sv-SE" sz="1452" dirty="0">
                <a:solidFill>
                  <a:srgbClr val="01427C"/>
                </a:solidFill>
                <a:highlight>
                  <a:srgbClr val="FFFFFF"/>
                </a:highlight>
                <a:latin typeface="Calibri" panose="020F0502020204030204"/>
              </a:rPr>
            </a:br>
            <a:r>
              <a:rPr lang="sv-SE" sz="1452" dirty="0">
                <a:solidFill>
                  <a:srgbClr val="01427C"/>
                </a:solidFill>
                <a:highlight>
                  <a:srgbClr val="FFFFFF"/>
                </a:highlight>
                <a:latin typeface="Calibri" panose="020F0502020204030204"/>
              </a:rPr>
              <a:t>Göran </a:t>
            </a:r>
            <a:r>
              <a:rPr lang="sv-SE" sz="1452" dirty="0" err="1">
                <a:solidFill>
                  <a:srgbClr val="01427C"/>
                </a:solidFill>
                <a:highlight>
                  <a:srgbClr val="FFFFFF"/>
                </a:highlight>
                <a:latin typeface="Calibri" panose="020F0502020204030204"/>
              </a:rPr>
              <a:t>Kenttä</a:t>
            </a:r>
            <a:r>
              <a:rPr lang="sv-SE" sz="1452" dirty="0">
                <a:solidFill>
                  <a:srgbClr val="01427C"/>
                </a:solidFill>
                <a:highlight>
                  <a:srgbClr val="FFFFFF"/>
                </a:highlight>
                <a:latin typeface="Calibri" panose="020F0502020204030204"/>
              </a:rPr>
              <a:t>, Idrottspsykolog (många svenska landslag)</a:t>
            </a:r>
          </a:p>
          <a:p>
            <a:pPr defTabSz="829544">
              <a:lnSpc>
                <a:spcPts val="2268"/>
              </a:lnSpc>
              <a:spcBef>
                <a:spcPts val="544"/>
              </a:spcBef>
              <a:spcAft>
                <a:spcPts val="544"/>
              </a:spcAft>
              <a:tabLst>
                <a:tab pos="324041" algn="l"/>
              </a:tabLst>
            </a:pPr>
            <a:r>
              <a:rPr lang="sv-SE" sz="1452" i="1" dirty="0">
                <a:solidFill>
                  <a:srgbClr val="01427C"/>
                </a:solidFill>
                <a:highlight>
                  <a:srgbClr val="FFFFFF"/>
                </a:highlight>
                <a:latin typeface="Calibri" panose="020F0502020204030204"/>
              </a:rPr>
              <a:t>	Fullständig program presenteras senare i vår.</a:t>
            </a:r>
            <a:endParaRPr lang="sv-SE" sz="1452" i="1" dirty="0">
              <a:solidFill>
                <a:srgbClr val="01427C"/>
              </a:solidFill>
              <a:latin typeface="Calibri" panose="020F0502020204030204"/>
            </a:endParaRPr>
          </a:p>
        </p:txBody>
      </p:sp>
    </p:spTree>
    <p:extLst>
      <p:ext uri="{BB962C8B-B14F-4D97-AF65-F5344CB8AC3E}">
        <p14:creationId xmlns:p14="http://schemas.microsoft.com/office/powerpoint/2010/main" val="235546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 calcmode="lin" valueType="num">
                                      <p:cBhvr additive="base">
                                        <p:cTn id="19"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 calcmode="lin" valueType="num">
                                      <p:cBhvr additive="base">
                                        <p:cTn id="25"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xEl>
                                              <p:pRg st="4" end="4"/>
                                            </p:txEl>
                                          </p:spTgt>
                                        </p:tgtEl>
                                        <p:attrNameLst>
                                          <p:attrName>style.visibility</p:attrName>
                                        </p:attrNameLst>
                                      </p:cBhvr>
                                      <p:to>
                                        <p:strVal val="visible"/>
                                      </p:to>
                                    </p:set>
                                    <p:anim calcmode="lin" valueType="num">
                                      <p:cBhvr additive="base">
                                        <p:cTn id="31"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FDC32624-EED2-1E8E-4BAA-7925D637422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571261" y="324970"/>
            <a:ext cx="9056383" cy="6217177"/>
          </a:xfrm>
          <a:prstGeom prst="rect">
            <a:avLst/>
          </a:prstGeom>
        </p:spPr>
      </p:pic>
      <p:pic>
        <p:nvPicPr>
          <p:cNvPr id="5" name="Bildobjekt 4">
            <a:extLst>
              <a:ext uri="{FF2B5EF4-FFF2-40B4-BE49-F238E27FC236}">
                <a16:creationId xmlns:a16="http://schemas.microsoft.com/office/drawing/2014/main" id="{5D4C303C-B08B-2BDF-57B9-10D50DDDDC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6" name="Rektangel 5">
            <a:extLst>
              <a:ext uri="{FF2B5EF4-FFF2-40B4-BE49-F238E27FC236}">
                <a16:creationId xmlns:a16="http://schemas.microsoft.com/office/drawing/2014/main" id="{AA8A5417-1478-E1C6-E8D4-3428B6B47988}"/>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7" name="Rektangel 6">
            <a:extLst>
              <a:ext uri="{FF2B5EF4-FFF2-40B4-BE49-F238E27FC236}">
                <a16:creationId xmlns:a16="http://schemas.microsoft.com/office/drawing/2014/main" id="{A3678DD8-0285-2BC6-102F-E46CD27210E7}"/>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0" name="Rektangel 9">
            <a:extLst>
              <a:ext uri="{FF2B5EF4-FFF2-40B4-BE49-F238E27FC236}">
                <a16:creationId xmlns:a16="http://schemas.microsoft.com/office/drawing/2014/main" id="{6D5AC004-ABAF-D3C4-2F92-8A1FD21E43F2}"/>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1" name="Rektangel 10">
            <a:extLst>
              <a:ext uri="{FF2B5EF4-FFF2-40B4-BE49-F238E27FC236}">
                <a16:creationId xmlns:a16="http://schemas.microsoft.com/office/drawing/2014/main" id="{26086663-328E-F1E4-13D0-AAAE42ECC75F}"/>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2" name="Rektangel 11">
            <a:extLst>
              <a:ext uri="{FF2B5EF4-FFF2-40B4-BE49-F238E27FC236}">
                <a16:creationId xmlns:a16="http://schemas.microsoft.com/office/drawing/2014/main" id="{A184645D-55A3-2CA4-9B1C-410C6E9F99BD}"/>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3" name="Rektangel 12">
            <a:extLst>
              <a:ext uri="{FF2B5EF4-FFF2-40B4-BE49-F238E27FC236}">
                <a16:creationId xmlns:a16="http://schemas.microsoft.com/office/drawing/2014/main" id="{5564E4C6-3F54-33B4-0A9D-FE818B5EACD5}"/>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4" name="Rektangel med rundade hörn 16">
            <a:extLst>
              <a:ext uri="{FF2B5EF4-FFF2-40B4-BE49-F238E27FC236}">
                <a16:creationId xmlns:a16="http://schemas.microsoft.com/office/drawing/2014/main" id="{567CDCBD-D809-61D9-5D46-CB2721D79DF9}"/>
              </a:ext>
            </a:extLst>
          </p:cNvPr>
          <p:cNvSpPr/>
          <p:nvPr/>
        </p:nvSpPr>
        <p:spPr>
          <a:xfrm>
            <a:off x="2601474" y="1711557"/>
            <a:ext cx="7027055" cy="4804246"/>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 name="textruta 1">
            <a:extLst>
              <a:ext uri="{FF2B5EF4-FFF2-40B4-BE49-F238E27FC236}">
                <a16:creationId xmlns:a16="http://schemas.microsoft.com/office/drawing/2014/main" id="{3FEF5A4C-CD13-B0A3-EF66-D47FBE294BE6}"/>
              </a:ext>
            </a:extLst>
          </p:cNvPr>
          <p:cNvSpPr txBox="1"/>
          <p:nvPr/>
        </p:nvSpPr>
        <p:spPr>
          <a:xfrm>
            <a:off x="3942882" y="833683"/>
            <a:ext cx="5328840" cy="597215"/>
          </a:xfrm>
          <a:prstGeom prst="rect">
            <a:avLst/>
          </a:prstGeom>
          <a:noFill/>
        </p:spPr>
        <p:txBody>
          <a:bodyPr wrap="square" rtlCol="0">
            <a:spAutoFit/>
          </a:bodyPr>
          <a:lstStyle/>
          <a:p>
            <a:pPr defTabSz="829544">
              <a:lnSpc>
                <a:spcPts val="4082"/>
              </a:lnSpc>
            </a:pPr>
            <a:r>
              <a:rPr lang="sv-SE" sz="3266" cap="all" dirty="0">
                <a:solidFill>
                  <a:srgbClr val="0B3E6B"/>
                </a:solidFill>
                <a:latin typeface="Calibri" panose="020F0502020204030204"/>
              </a:rPr>
              <a:t>Landslagsaktiviteter</a:t>
            </a:r>
          </a:p>
        </p:txBody>
      </p:sp>
      <p:sp>
        <p:nvSpPr>
          <p:cNvPr id="3" name="textruta 2">
            <a:extLst>
              <a:ext uri="{FF2B5EF4-FFF2-40B4-BE49-F238E27FC236}">
                <a16:creationId xmlns:a16="http://schemas.microsoft.com/office/drawing/2014/main" id="{6CCB8713-1B9D-3BB9-0FCE-4FAB033B1928}"/>
              </a:ext>
            </a:extLst>
          </p:cNvPr>
          <p:cNvSpPr txBox="1"/>
          <p:nvPr/>
        </p:nvSpPr>
        <p:spPr>
          <a:xfrm>
            <a:off x="3985642" y="1275193"/>
            <a:ext cx="5020110" cy="287771"/>
          </a:xfrm>
          <a:prstGeom prst="rect">
            <a:avLst/>
          </a:prstGeom>
          <a:noFill/>
        </p:spPr>
        <p:txBody>
          <a:bodyPr wrap="square" rtlCol="0">
            <a:spAutoFit/>
          </a:bodyPr>
          <a:lstStyle/>
          <a:p>
            <a:pPr defTabSz="829544"/>
            <a:r>
              <a:rPr lang="sv-SE" sz="1270" b="1" cap="all" dirty="0">
                <a:solidFill>
                  <a:srgbClr val="0B3E6B"/>
                </a:solidFill>
                <a:latin typeface="Calibri" panose="020F0502020204030204"/>
              </a:rPr>
              <a:t>Våren 2024</a:t>
            </a:r>
          </a:p>
        </p:txBody>
      </p:sp>
      <p:sp>
        <p:nvSpPr>
          <p:cNvPr id="8" name="textruta 7">
            <a:extLst>
              <a:ext uri="{FF2B5EF4-FFF2-40B4-BE49-F238E27FC236}">
                <a16:creationId xmlns:a16="http://schemas.microsoft.com/office/drawing/2014/main" id="{73674FAA-45D3-8DA4-9E0D-82F4A33C85B7}"/>
              </a:ext>
            </a:extLst>
          </p:cNvPr>
          <p:cNvSpPr txBox="1"/>
          <p:nvPr/>
        </p:nvSpPr>
        <p:spPr>
          <a:xfrm>
            <a:off x="3710190" y="2027994"/>
            <a:ext cx="5698238" cy="4475777"/>
          </a:xfrm>
          <a:prstGeom prst="rect">
            <a:avLst/>
          </a:prstGeom>
          <a:noFill/>
        </p:spPr>
        <p:txBody>
          <a:bodyPr wrap="square" rtlCol="0">
            <a:spAutoFit/>
          </a:bodyPr>
          <a:lstStyle/>
          <a:p>
            <a:pPr defTabSz="829544">
              <a:spcAft>
                <a:spcPts val="544"/>
              </a:spcAft>
              <a:tabLst>
                <a:tab pos="324041" algn="l"/>
              </a:tabLst>
            </a:pPr>
            <a:r>
              <a:rPr lang="sv-SE" sz="2540" b="1" cap="all" dirty="0">
                <a:solidFill>
                  <a:srgbClr val="DFBA28"/>
                </a:solidFill>
                <a:latin typeface="Calibri" panose="020F0502020204030204"/>
              </a:rPr>
              <a:t>Ungdoms &amp; </a:t>
            </a:r>
            <a:r>
              <a:rPr lang="sv-SE" sz="2540" b="1" cap="all" dirty="0" err="1">
                <a:solidFill>
                  <a:srgbClr val="DFBA28"/>
                </a:solidFill>
                <a:latin typeface="Calibri" panose="020F0502020204030204"/>
              </a:rPr>
              <a:t>damläger</a:t>
            </a:r>
            <a:endParaRPr lang="sv-SE" sz="2540" b="1" cap="all" dirty="0">
              <a:solidFill>
                <a:srgbClr val="DFBA28"/>
              </a:solidFill>
              <a:latin typeface="Calibri" panose="020F0502020204030204"/>
            </a:endParaRPr>
          </a:p>
          <a:p>
            <a:pPr marL="311079" indent="-311079" defTabSz="829544">
              <a:lnSpc>
                <a:spcPts val="1996"/>
              </a:lnSpc>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REGIONALT UNGDOMSLÄGER – NORRA</a:t>
            </a:r>
          </a:p>
          <a:p>
            <a:pPr marL="649522" indent="-321161" defTabSz="829544">
              <a:lnSpc>
                <a:spcPts val="1996"/>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10-12 maj, Nälstabadet, Vällingby (Stockholm)</a:t>
            </a:r>
          </a:p>
          <a:p>
            <a:pPr marL="649522" indent="-321161" defTabSz="829544">
              <a:lnSpc>
                <a:spcPts val="1996"/>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Start: Fredag den 10 maj, Samling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18:15</a:t>
            </a:r>
          </a:p>
          <a:p>
            <a:pPr marL="649522" indent="-321161" defTabSz="829544">
              <a:lnSpc>
                <a:spcPts val="1996"/>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Avslut: Söndag den 12 maj,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13:00</a:t>
            </a:r>
          </a:p>
          <a:p>
            <a:pPr marL="311079" indent="-311079" defTabSz="829544">
              <a:lnSpc>
                <a:spcPts val="1996"/>
              </a:lnSpc>
              <a:spcBef>
                <a:spcPts val="363"/>
              </a:spcBef>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REGIONALT UNGDOMSLÄGER – SÖDRA</a:t>
            </a:r>
            <a:endParaRPr lang="sv-SE" sz="2540" b="1" dirty="0">
              <a:solidFill>
                <a:srgbClr val="0B3E6B"/>
              </a:solidFill>
              <a:latin typeface="Calibri" panose="020F0502020204030204"/>
            </a:endParaRPr>
          </a:p>
          <a:p>
            <a:pPr marL="649522" indent="-321161" defTabSz="829544">
              <a:lnSpc>
                <a:spcPts val="1996"/>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18-19 maj, Högevallsbadet, Lund</a:t>
            </a:r>
          </a:p>
          <a:p>
            <a:pPr marL="649522" indent="-321161" defTabSz="829544">
              <a:lnSpc>
                <a:spcPts val="1996"/>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Start: Lördag 18 maj, Samling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13:00</a:t>
            </a:r>
          </a:p>
          <a:p>
            <a:pPr marL="649522" indent="-321161" defTabSz="829544">
              <a:lnSpc>
                <a:spcPts val="1996"/>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Avslut: Söndag den 19 maj,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14:30</a:t>
            </a:r>
          </a:p>
          <a:p>
            <a:pPr marL="311079" indent="-311079" defTabSz="829544">
              <a:lnSpc>
                <a:spcPts val="1996"/>
              </a:lnSpc>
              <a:spcBef>
                <a:spcPts val="544"/>
              </a:spcBef>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UTVECKLINGSLAG DAMER: </a:t>
            </a:r>
          </a:p>
          <a:p>
            <a:pPr marL="655282" indent="-326921" defTabSz="829544">
              <a:lnSpc>
                <a:spcPts val="1996"/>
              </a:lnSpc>
              <a:buFont typeface="Wingdings" panose="05000000000000000000" pitchFamily="2" charset="2"/>
              <a:buChar char="ü"/>
              <a:tabLst>
                <a:tab pos="324041" algn="l"/>
                <a:tab pos="1706614" algn="l"/>
                <a:tab pos="3009976" algn="l"/>
              </a:tabLst>
            </a:pPr>
            <a:r>
              <a:rPr lang="sv-SE" sz="1452" dirty="0">
                <a:solidFill>
                  <a:srgbClr val="0B3E6B"/>
                </a:solidFill>
                <a:latin typeface="Calibri" panose="020F0502020204030204"/>
              </a:rPr>
              <a:t>17-19 maj, Tinnerbäcksbadet, Linköping</a:t>
            </a:r>
          </a:p>
          <a:p>
            <a:pPr marL="655282" indent="-326921" defTabSz="829544">
              <a:lnSpc>
                <a:spcPts val="1996"/>
              </a:lnSpc>
              <a:buFont typeface="Wingdings" panose="05000000000000000000" pitchFamily="2" charset="2"/>
              <a:buChar char="ü"/>
              <a:tabLst>
                <a:tab pos="324041" algn="l"/>
                <a:tab pos="1706614" algn="l"/>
                <a:tab pos="3009976" algn="l"/>
              </a:tabLst>
            </a:pPr>
            <a:r>
              <a:rPr lang="sv-SE" sz="1452" dirty="0">
                <a:solidFill>
                  <a:srgbClr val="0B3E6B"/>
                </a:solidFill>
                <a:latin typeface="Calibri" panose="020F0502020204030204"/>
              </a:rPr>
              <a:t>Start: Fredag 17 maj, Samling,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18:45</a:t>
            </a:r>
          </a:p>
          <a:p>
            <a:pPr marL="655282" indent="-326921" defTabSz="829544">
              <a:lnSpc>
                <a:spcPts val="1996"/>
              </a:lnSpc>
              <a:buFont typeface="Wingdings" panose="05000000000000000000" pitchFamily="2" charset="2"/>
              <a:buChar char="ü"/>
              <a:tabLst>
                <a:tab pos="324041" algn="l"/>
                <a:tab pos="1706614" algn="l"/>
                <a:tab pos="3009976" algn="l"/>
              </a:tabLst>
            </a:pPr>
            <a:r>
              <a:rPr lang="sv-SE" sz="1452" dirty="0">
                <a:solidFill>
                  <a:srgbClr val="0B3E6B"/>
                </a:solidFill>
                <a:latin typeface="Calibri" panose="020F0502020204030204"/>
              </a:rPr>
              <a:t>Avslut: Söndag 19 maj, </a:t>
            </a:r>
            <a:r>
              <a:rPr lang="sv-SE" sz="1452" dirty="0" err="1">
                <a:solidFill>
                  <a:srgbClr val="0B3E6B"/>
                </a:solidFill>
                <a:latin typeface="Calibri" panose="020F0502020204030204"/>
              </a:rPr>
              <a:t>kl</a:t>
            </a:r>
            <a:r>
              <a:rPr lang="sv-SE" sz="1452" dirty="0">
                <a:solidFill>
                  <a:srgbClr val="0B3E6B"/>
                </a:solidFill>
                <a:latin typeface="Calibri" panose="020F0502020204030204"/>
              </a:rPr>
              <a:t> 10:30</a:t>
            </a:r>
          </a:p>
          <a:p>
            <a:pPr marL="655282" indent="-326921" defTabSz="829544">
              <a:lnSpc>
                <a:spcPts val="1996"/>
              </a:lnSpc>
              <a:buFont typeface="Wingdings" panose="05000000000000000000" pitchFamily="2" charset="2"/>
              <a:buChar char="ü"/>
              <a:tabLst>
                <a:tab pos="324041" algn="l"/>
                <a:tab pos="1706614" algn="l"/>
                <a:tab pos="3009976" algn="l"/>
              </a:tabLst>
            </a:pPr>
            <a:r>
              <a:rPr lang="sv-SE" sz="1452" i="1" dirty="0">
                <a:solidFill>
                  <a:srgbClr val="0B3E6B"/>
                </a:solidFill>
                <a:latin typeface="Calibri" panose="020F0502020204030204"/>
              </a:rPr>
              <a:t>Övrigt: Möjlighet för klubbar att anmäla nya spelare att delta. Dessa får dock bekosta resa och logi själva.</a:t>
            </a:r>
          </a:p>
          <a:p>
            <a:pPr marL="655282" indent="-326921" defTabSz="829544">
              <a:lnSpc>
                <a:spcPts val="1814"/>
              </a:lnSpc>
              <a:buFont typeface="Wingdings" panose="05000000000000000000" pitchFamily="2" charset="2"/>
              <a:buChar char="ü"/>
              <a:tabLst>
                <a:tab pos="2278365" algn="l"/>
              </a:tabLst>
            </a:pPr>
            <a:endParaRPr lang="sv-SE" sz="1452" dirty="0">
              <a:solidFill>
                <a:srgbClr val="0B3E6B"/>
              </a:solidFill>
              <a:latin typeface="Calibri" panose="020F0502020204030204"/>
            </a:endParaRPr>
          </a:p>
        </p:txBody>
      </p:sp>
    </p:spTree>
    <p:extLst>
      <p:ext uri="{BB962C8B-B14F-4D97-AF65-F5344CB8AC3E}">
        <p14:creationId xmlns:p14="http://schemas.microsoft.com/office/powerpoint/2010/main" val="131604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9" end="9"/>
                                            </p:txEl>
                                          </p:spTgt>
                                        </p:tgtEl>
                                        <p:attrNameLst>
                                          <p:attrName>style.visibility</p:attrName>
                                        </p:attrNameLst>
                                      </p:cBhvr>
                                      <p:to>
                                        <p:strVal val="visible"/>
                                      </p:to>
                                    </p:set>
                                    <p:animEffect transition="in" filter="fade">
                                      <p:cBhvr>
                                        <p:cTn id="37" dur="1000"/>
                                        <p:tgtEl>
                                          <p:spTgt spid="8">
                                            <p:txEl>
                                              <p:pRg st="9" end="9"/>
                                            </p:txEl>
                                          </p:spTgt>
                                        </p:tgtEl>
                                      </p:cBhvr>
                                    </p:animEffect>
                                    <p:anim calcmode="lin" valueType="num">
                                      <p:cBhvr>
                                        <p:cTn id="38" dur="10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8">
                                            <p:txEl>
                                              <p:pRg st="5" end="5"/>
                                            </p:txEl>
                                          </p:spTgt>
                                        </p:tgtEl>
                                        <p:attrNameLst>
                                          <p:attrName>style.visibility</p:attrName>
                                        </p:attrNameLst>
                                      </p:cBhvr>
                                      <p:to>
                                        <p:strVal val="visible"/>
                                      </p:to>
                                    </p:set>
                                    <p:animEffect transition="in" filter="fade">
                                      <p:cBhvr>
                                        <p:cTn id="44" dur="1000"/>
                                        <p:tgtEl>
                                          <p:spTgt spid="8">
                                            <p:txEl>
                                              <p:pRg st="5" end="5"/>
                                            </p:txEl>
                                          </p:spTgt>
                                        </p:tgtEl>
                                      </p:cBhvr>
                                    </p:animEffect>
                                    <p:anim calcmode="lin" valueType="num">
                                      <p:cBhvr>
                                        <p:cTn id="45"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46"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8">
                                            <p:txEl>
                                              <p:pRg st="6" end="6"/>
                                            </p:txEl>
                                          </p:spTgt>
                                        </p:tgtEl>
                                        <p:attrNameLst>
                                          <p:attrName>style.visibility</p:attrName>
                                        </p:attrNameLst>
                                      </p:cBhvr>
                                      <p:to>
                                        <p:strVal val="visible"/>
                                      </p:to>
                                    </p:set>
                                    <p:animEffect transition="in" filter="fade">
                                      <p:cBhvr>
                                        <p:cTn id="51" dur="1000"/>
                                        <p:tgtEl>
                                          <p:spTgt spid="8">
                                            <p:txEl>
                                              <p:pRg st="6" end="6"/>
                                            </p:txEl>
                                          </p:spTgt>
                                        </p:tgtEl>
                                      </p:cBhvr>
                                    </p:animEffect>
                                    <p:anim calcmode="lin" valueType="num">
                                      <p:cBhvr>
                                        <p:cTn id="52"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53"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8">
                                            <p:txEl>
                                              <p:pRg st="7" end="7"/>
                                            </p:txEl>
                                          </p:spTgt>
                                        </p:tgtEl>
                                        <p:attrNameLst>
                                          <p:attrName>style.visibility</p:attrName>
                                        </p:attrNameLst>
                                      </p:cBhvr>
                                      <p:to>
                                        <p:strVal val="visible"/>
                                      </p:to>
                                    </p:set>
                                    <p:animEffect transition="in" filter="fade">
                                      <p:cBhvr>
                                        <p:cTn id="58" dur="1000"/>
                                        <p:tgtEl>
                                          <p:spTgt spid="8">
                                            <p:txEl>
                                              <p:pRg st="7" end="7"/>
                                            </p:txEl>
                                          </p:spTgt>
                                        </p:tgtEl>
                                      </p:cBhvr>
                                    </p:animEffect>
                                    <p:anim calcmode="lin" valueType="num">
                                      <p:cBhvr>
                                        <p:cTn id="59"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8">
                                            <p:txEl>
                                              <p:pRg st="8" end="8"/>
                                            </p:txEl>
                                          </p:spTgt>
                                        </p:tgtEl>
                                        <p:attrNameLst>
                                          <p:attrName>style.visibility</p:attrName>
                                        </p:attrNameLst>
                                      </p:cBhvr>
                                      <p:to>
                                        <p:strVal val="visible"/>
                                      </p:to>
                                    </p:set>
                                    <p:animEffect transition="in" filter="fade">
                                      <p:cBhvr>
                                        <p:cTn id="65" dur="1000"/>
                                        <p:tgtEl>
                                          <p:spTgt spid="8">
                                            <p:txEl>
                                              <p:pRg st="8" end="8"/>
                                            </p:txEl>
                                          </p:spTgt>
                                        </p:tgtEl>
                                      </p:cBhvr>
                                    </p:animEffect>
                                    <p:anim calcmode="lin" valueType="num">
                                      <p:cBhvr>
                                        <p:cTn id="66"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67"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8">
                                            <p:txEl>
                                              <p:pRg st="10" end="10"/>
                                            </p:txEl>
                                          </p:spTgt>
                                        </p:tgtEl>
                                        <p:attrNameLst>
                                          <p:attrName>style.visibility</p:attrName>
                                        </p:attrNameLst>
                                      </p:cBhvr>
                                      <p:to>
                                        <p:strVal val="visible"/>
                                      </p:to>
                                    </p:set>
                                    <p:animEffect transition="in" filter="fade">
                                      <p:cBhvr>
                                        <p:cTn id="72" dur="1000"/>
                                        <p:tgtEl>
                                          <p:spTgt spid="8">
                                            <p:txEl>
                                              <p:pRg st="10" end="10"/>
                                            </p:txEl>
                                          </p:spTgt>
                                        </p:tgtEl>
                                      </p:cBhvr>
                                    </p:animEffect>
                                    <p:anim calcmode="lin" valueType="num">
                                      <p:cBhvr>
                                        <p:cTn id="73"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74" dur="1000" fill="hold"/>
                                        <p:tgtEl>
                                          <p:spTgt spid="8">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8">
                                            <p:txEl>
                                              <p:pRg st="11" end="11"/>
                                            </p:txEl>
                                          </p:spTgt>
                                        </p:tgtEl>
                                        <p:attrNameLst>
                                          <p:attrName>style.visibility</p:attrName>
                                        </p:attrNameLst>
                                      </p:cBhvr>
                                      <p:to>
                                        <p:strVal val="visible"/>
                                      </p:to>
                                    </p:set>
                                    <p:animEffect transition="in" filter="fade">
                                      <p:cBhvr>
                                        <p:cTn id="79" dur="1000"/>
                                        <p:tgtEl>
                                          <p:spTgt spid="8">
                                            <p:txEl>
                                              <p:pRg st="11" end="11"/>
                                            </p:txEl>
                                          </p:spTgt>
                                        </p:tgtEl>
                                      </p:cBhvr>
                                    </p:animEffect>
                                    <p:anim calcmode="lin" valueType="num">
                                      <p:cBhvr>
                                        <p:cTn id="80"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81" dur="1000" fill="hold"/>
                                        <p:tgtEl>
                                          <p:spTgt spid="8">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8">
                                            <p:txEl>
                                              <p:pRg st="12" end="12"/>
                                            </p:txEl>
                                          </p:spTgt>
                                        </p:tgtEl>
                                        <p:attrNameLst>
                                          <p:attrName>style.visibility</p:attrName>
                                        </p:attrNameLst>
                                      </p:cBhvr>
                                      <p:to>
                                        <p:strVal val="visible"/>
                                      </p:to>
                                    </p:set>
                                    <p:animEffect transition="in" filter="fade">
                                      <p:cBhvr>
                                        <p:cTn id="86" dur="1000"/>
                                        <p:tgtEl>
                                          <p:spTgt spid="8">
                                            <p:txEl>
                                              <p:pRg st="12" end="12"/>
                                            </p:txEl>
                                          </p:spTgt>
                                        </p:tgtEl>
                                      </p:cBhvr>
                                    </p:animEffect>
                                    <p:anim calcmode="lin" valueType="num">
                                      <p:cBhvr>
                                        <p:cTn id="87" dur="1000" fill="hold"/>
                                        <p:tgtEl>
                                          <p:spTgt spid="8">
                                            <p:txEl>
                                              <p:pRg st="12" end="12"/>
                                            </p:txEl>
                                          </p:spTgt>
                                        </p:tgtEl>
                                        <p:attrNameLst>
                                          <p:attrName>ppt_x</p:attrName>
                                        </p:attrNameLst>
                                      </p:cBhvr>
                                      <p:tavLst>
                                        <p:tav tm="0">
                                          <p:val>
                                            <p:strVal val="#ppt_x"/>
                                          </p:val>
                                        </p:tav>
                                        <p:tav tm="100000">
                                          <p:val>
                                            <p:strVal val="#ppt_x"/>
                                          </p:val>
                                        </p:tav>
                                      </p:tavLst>
                                    </p:anim>
                                    <p:anim calcmode="lin" valueType="num">
                                      <p:cBhvr>
                                        <p:cTn id="88" dur="1000" fill="hold"/>
                                        <p:tgtEl>
                                          <p:spTgt spid="8">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nodeType="clickEffect">
                                  <p:stCondLst>
                                    <p:cond delay="0"/>
                                  </p:stCondLst>
                                  <p:childTnLst>
                                    <p:set>
                                      <p:cBhvr>
                                        <p:cTn id="92" dur="1" fill="hold">
                                          <p:stCondLst>
                                            <p:cond delay="0"/>
                                          </p:stCondLst>
                                        </p:cTn>
                                        <p:tgtEl>
                                          <p:spTgt spid="8">
                                            <p:txEl>
                                              <p:pRg st="13" end="13"/>
                                            </p:txEl>
                                          </p:spTgt>
                                        </p:tgtEl>
                                        <p:attrNameLst>
                                          <p:attrName>style.visibility</p:attrName>
                                        </p:attrNameLst>
                                      </p:cBhvr>
                                      <p:to>
                                        <p:strVal val="visible"/>
                                      </p:to>
                                    </p:set>
                                    <p:animEffect transition="in" filter="fade">
                                      <p:cBhvr>
                                        <p:cTn id="93" dur="1000"/>
                                        <p:tgtEl>
                                          <p:spTgt spid="8">
                                            <p:txEl>
                                              <p:pRg st="13" end="13"/>
                                            </p:txEl>
                                          </p:spTgt>
                                        </p:tgtEl>
                                      </p:cBhvr>
                                    </p:animEffect>
                                    <p:anim calcmode="lin" valueType="num">
                                      <p:cBhvr>
                                        <p:cTn id="94" dur="1000" fill="hold"/>
                                        <p:tgtEl>
                                          <p:spTgt spid="8">
                                            <p:txEl>
                                              <p:pRg st="13" end="13"/>
                                            </p:txEl>
                                          </p:spTgt>
                                        </p:tgtEl>
                                        <p:attrNameLst>
                                          <p:attrName>ppt_x</p:attrName>
                                        </p:attrNameLst>
                                      </p:cBhvr>
                                      <p:tavLst>
                                        <p:tav tm="0">
                                          <p:val>
                                            <p:strVal val="#ppt_x"/>
                                          </p:val>
                                        </p:tav>
                                        <p:tav tm="100000">
                                          <p:val>
                                            <p:strVal val="#ppt_x"/>
                                          </p:val>
                                        </p:tav>
                                      </p:tavLst>
                                    </p:anim>
                                    <p:anim calcmode="lin" valueType="num">
                                      <p:cBhvr>
                                        <p:cTn id="95" dur="1000" fill="hold"/>
                                        <p:tgtEl>
                                          <p:spTgt spid="8">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2B8DF67-2177-62A8-BD7F-60D7C8317C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571261" y="324970"/>
            <a:ext cx="9056383" cy="6217177"/>
          </a:xfrm>
          <a:prstGeom prst="rect">
            <a:avLst/>
          </a:prstGeom>
        </p:spPr>
      </p:pic>
      <p:pic>
        <p:nvPicPr>
          <p:cNvPr id="19" name="Bildobjekt 18">
            <a:extLst>
              <a:ext uri="{FF2B5EF4-FFF2-40B4-BE49-F238E27FC236}">
                <a16:creationId xmlns:a16="http://schemas.microsoft.com/office/drawing/2014/main" id="{915EBA04-E1B7-DE02-0895-C53078115D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20" name="Rektangel 19">
            <a:extLst>
              <a:ext uri="{FF2B5EF4-FFF2-40B4-BE49-F238E27FC236}">
                <a16:creationId xmlns:a16="http://schemas.microsoft.com/office/drawing/2014/main" id="{EE4C2218-06B9-14DA-07B2-AF758B69E3BE}"/>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1" name="Rektangel 20">
            <a:extLst>
              <a:ext uri="{FF2B5EF4-FFF2-40B4-BE49-F238E27FC236}">
                <a16:creationId xmlns:a16="http://schemas.microsoft.com/office/drawing/2014/main" id="{59DE684B-58C2-CBAB-0726-58E8E04EE799}"/>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2" name="Rektangel 21">
            <a:extLst>
              <a:ext uri="{FF2B5EF4-FFF2-40B4-BE49-F238E27FC236}">
                <a16:creationId xmlns:a16="http://schemas.microsoft.com/office/drawing/2014/main" id="{66292468-88BF-1C6E-2737-9251281D6D45}"/>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3" name="Rektangel 22">
            <a:extLst>
              <a:ext uri="{FF2B5EF4-FFF2-40B4-BE49-F238E27FC236}">
                <a16:creationId xmlns:a16="http://schemas.microsoft.com/office/drawing/2014/main" id="{5F9365DD-7AF4-DE3E-B1C9-1190407A30E4}"/>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4" name="Rektangel 23">
            <a:extLst>
              <a:ext uri="{FF2B5EF4-FFF2-40B4-BE49-F238E27FC236}">
                <a16:creationId xmlns:a16="http://schemas.microsoft.com/office/drawing/2014/main" id="{9DFD8D3B-5424-8013-36AA-7C56CB8A9BF1}"/>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5" name="Rektangel 24">
            <a:extLst>
              <a:ext uri="{FF2B5EF4-FFF2-40B4-BE49-F238E27FC236}">
                <a16:creationId xmlns:a16="http://schemas.microsoft.com/office/drawing/2014/main" id="{9E6A0AFF-8194-D740-DAF9-87A335726960}"/>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6" name="Rektangel med rundade hörn 16">
            <a:extLst>
              <a:ext uri="{FF2B5EF4-FFF2-40B4-BE49-F238E27FC236}">
                <a16:creationId xmlns:a16="http://schemas.microsoft.com/office/drawing/2014/main" id="{292E7CE2-564A-5415-F7CE-DB0FB22A4EFF}"/>
              </a:ext>
            </a:extLst>
          </p:cNvPr>
          <p:cNvSpPr/>
          <p:nvPr/>
        </p:nvSpPr>
        <p:spPr>
          <a:xfrm>
            <a:off x="2601474" y="1711557"/>
            <a:ext cx="7027055" cy="4884523"/>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27" name="textruta 26">
            <a:extLst>
              <a:ext uri="{FF2B5EF4-FFF2-40B4-BE49-F238E27FC236}">
                <a16:creationId xmlns:a16="http://schemas.microsoft.com/office/drawing/2014/main" id="{A1E333B5-9FA8-D5B1-1EE7-D088E648C821}"/>
              </a:ext>
            </a:extLst>
          </p:cNvPr>
          <p:cNvSpPr txBox="1"/>
          <p:nvPr/>
        </p:nvSpPr>
        <p:spPr>
          <a:xfrm>
            <a:off x="3942882" y="833683"/>
            <a:ext cx="5328840" cy="597215"/>
          </a:xfrm>
          <a:prstGeom prst="rect">
            <a:avLst/>
          </a:prstGeom>
          <a:noFill/>
        </p:spPr>
        <p:txBody>
          <a:bodyPr wrap="square" rtlCol="0">
            <a:spAutoFit/>
          </a:bodyPr>
          <a:lstStyle/>
          <a:p>
            <a:pPr defTabSz="829544">
              <a:lnSpc>
                <a:spcPts val="4082"/>
              </a:lnSpc>
            </a:pPr>
            <a:r>
              <a:rPr lang="sv-SE" sz="3266" cap="all" dirty="0" err="1">
                <a:solidFill>
                  <a:srgbClr val="0B3E6B"/>
                </a:solidFill>
                <a:latin typeface="Calibri" panose="020F0502020204030204"/>
              </a:rPr>
              <a:t>tjejläger</a:t>
            </a:r>
            <a:endParaRPr lang="sv-SE" sz="3266" cap="all" dirty="0">
              <a:solidFill>
                <a:srgbClr val="0B3E6B"/>
              </a:solidFill>
              <a:latin typeface="Calibri" panose="020F0502020204030204"/>
            </a:endParaRPr>
          </a:p>
        </p:txBody>
      </p:sp>
      <p:sp>
        <p:nvSpPr>
          <p:cNvPr id="28" name="textruta 27">
            <a:extLst>
              <a:ext uri="{FF2B5EF4-FFF2-40B4-BE49-F238E27FC236}">
                <a16:creationId xmlns:a16="http://schemas.microsoft.com/office/drawing/2014/main" id="{08F35A5E-2701-BD6B-75D1-8E1DAEF9D8ED}"/>
              </a:ext>
            </a:extLst>
          </p:cNvPr>
          <p:cNvSpPr txBox="1"/>
          <p:nvPr/>
        </p:nvSpPr>
        <p:spPr>
          <a:xfrm>
            <a:off x="3985642" y="1275193"/>
            <a:ext cx="5020110" cy="287771"/>
          </a:xfrm>
          <a:prstGeom prst="rect">
            <a:avLst/>
          </a:prstGeom>
          <a:noFill/>
        </p:spPr>
        <p:txBody>
          <a:bodyPr wrap="square" rtlCol="0">
            <a:spAutoFit/>
          </a:bodyPr>
          <a:lstStyle/>
          <a:p>
            <a:pPr defTabSz="829544"/>
            <a:r>
              <a:rPr lang="sv-SE" sz="1270" b="1" cap="all" dirty="0">
                <a:solidFill>
                  <a:srgbClr val="0B3E6B"/>
                </a:solidFill>
                <a:latin typeface="Calibri" panose="020F0502020204030204"/>
              </a:rPr>
              <a:t>Våren 2024</a:t>
            </a:r>
          </a:p>
        </p:txBody>
      </p:sp>
      <p:sp>
        <p:nvSpPr>
          <p:cNvPr id="29" name="textruta 28">
            <a:extLst>
              <a:ext uri="{FF2B5EF4-FFF2-40B4-BE49-F238E27FC236}">
                <a16:creationId xmlns:a16="http://schemas.microsoft.com/office/drawing/2014/main" id="{44BFD1CD-2208-9244-34F3-FCCB2F4895B0}"/>
              </a:ext>
            </a:extLst>
          </p:cNvPr>
          <p:cNvSpPr txBox="1"/>
          <p:nvPr/>
        </p:nvSpPr>
        <p:spPr>
          <a:xfrm>
            <a:off x="3710190" y="2105201"/>
            <a:ext cx="5698238" cy="4126322"/>
          </a:xfrm>
          <a:prstGeom prst="rect">
            <a:avLst/>
          </a:prstGeom>
          <a:noFill/>
        </p:spPr>
        <p:txBody>
          <a:bodyPr wrap="square" rtlCol="0">
            <a:spAutoFit/>
          </a:bodyPr>
          <a:lstStyle/>
          <a:p>
            <a:pPr defTabSz="829544">
              <a:spcAft>
                <a:spcPts val="544"/>
              </a:spcAft>
              <a:tabLst>
                <a:tab pos="324041" algn="l"/>
              </a:tabLst>
            </a:pPr>
            <a:r>
              <a:rPr lang="sv-SE" sz="2540" b="1" cap="all" dirty="0">
                <a:solidFill>
                  <a:srgbClr val="DFBA28"/>
                </a:solidFill>
                <a:latin typeface="Calibri" panose="020F0502020204030204"/>
              </a:rPr>
              <a:t>Ängelholm, 18-19 april</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Antal spelare: 23 tjejer</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Klubbar: Göteborg Sim, HÄVP, LSF, LUGI, Södertälje Sim </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Ledare: Göteborg, HÄVP och LUGI</a:t>
            </a:r>
          </a:p>
          <a:p>
            <a:pPr marL="649522" indent="-321161" defTabSz="829544">
              <a:lnSpc>
                <a:spcPts val="2268"/>
              </a:lnSpc>
              <a:buFont typeface="Wingdings" panose="05000000000000000000" pitchFamily="2" charset="2"/>
              <a:buChar char="ü"/>
              <a:tabLst>
                <a:tab pos="1706614" algn="l"/>
                <a:tab pos="3009976" algn="l"/>
              </a:tabLst>
            </a:pPr>
            <a:endParaRPr lang="sv-SE" sz="1452" dirty="0">
              <a:solidFill>
                <a:srgbClr val="0B3E6B"/>
              </a:solidFill>
              <a:latin typeface="Calibri" panose="020F0502020204030204"/>
            </a:endParaRPr>
          </a:p>
          <a:p>
            <a:pPr marL="649522" indent="-321161" defTabSz="829544">
              <a:lnSpc>
                <a:spcPts val="2268"/>
              </a:lnSpc>
              <a:buFont typeface="Wingdings" panose="05000000000000000000" pitchFamily="2" charset="2"/>
              <a:buChar char="ü"/>
              <a:tabLst>
                <a:tab pos="1706614" algn="l"/>
                <a:tab pos="3009976" algn="l"/>
              </a:tabLst>
            </a:pPr>
            <a:endParaRPr lang="sv-SE" sz="1452" dirty="0">
              <a:solidFill>
                <a:srgbClr val="0B3E6B"/>
              </a:solidFill>
              <a:latin typeface="Calibri" panose="020F0502020204030204"/>
            </a:endParaRPr>
          </a:p>
          <a:p>
            <a:pPr marL="649522" indent="-321161" defTabSz="829544">
              <a:lnSpc>
                <a:spcPts val="2268"/>
              </a:lnSpc>
              <a:buFont typeface="Wingdings" panose="05000000000000000000" pitchFamily="2" charset="2"/>
              <a:buChar char="ü"/>
              <a:tabLst>
                <a:tab pos="1706614" algn="l"/>
                <a:tab pos="3009976" algn="l"/>
              </a:tabLst>
            </a:pPr>
            <a:endParaRPr lang="sv-SE" sz="1452" dirty="0">
              <a:solidFill>
                <a:srgbClr val="0B3E6B"/>
              </a:solidFill>
              <a:latin typeface="Calibri" panose="020F0502020204030204"/>
            </a:endParaRPr>
          </a:p>
          <a:p>
            <a:pPr marL="649522" indent="-321161" defTabSz="829544">
              <a:lnSpc>
                <a:spcPts val="2268"/>
              </a:lnSpc>
              <a:buFont typeface="Wingdings" panose="05000000000000000000" pitchFamily="2" charset="2"/>
              <a:buChar char="ü"/>
              <a:tabLst>
                <a:tab pos="1706614" algn="l"/>
                <a:tab pos="3009976" algn="l"/>
              </a:tabLst>
            </a:pPr>
            <a:endParaRPr lang="sv-SE" sz="1452" dirty="0">
              <a:solidFill>
                <a:srgbClr val="0B3E6B"/>
              </a:solidFill>
              <a:latin typeface="Calibri" panose="020F0502020204030204"/>
            </a:endParaRPr>
          </a:p>
          <a:p>
            <a:pPr marL="649522" indent="-321161" defTabSz="829544">
              <a:lnSpc>
                <a:spcPts val="2268"/>
              </a:lnSpc>
              <a:buFont typeface="Wingdings" panose="05000000000000000000" pitchFamily="2" charset="2"/>
              <a:buChar char="ü"/>
              <a:tabLst>
                <a:tab pos="1706614" algn="l"/>
                <a:tab pos="3009976" algn="l"/>
              </a:tabLst>
            </a:pPr>
            <a:endParaRPr lang="sv-SE" sz="1452" dirty="0">
              <a:solidFill>
                <a:srgbClr val="0B3E6B"/>
              </a:solidFill>
              <a:latin typeface="Calibri" panose="020F0502020204030204"/>
            </a:endParaRPr>
          </a:p>
          <a:p>
            <a:pPr marL="649522" indent="-321161" defTabSz="829544">
              <a:lnSpc>
                <a:spcPts val="2268"/>
              </a:lnSpc>
              <a:buFont typeface="Wingdings" panose="05000000000000000000" pitchFamily="2" charset="2"/>
              <a:buChar char="ü"/>
              <a:tabLst>
                <a:tab pos="1706614" algn="l"/>
                <a:tab pos="3009976" algn="l"/>
              </a:tabLst>
            </a:pPr>
            <a:endParaRPr lang="sv-SE" sz="1452" dirty="0">
              <a:solidFill>
                <a:srgbClr val="0B3E6B"/>
              </a:solidFill>
              <a:latin typeface="Calibri" panose="020F0502020204030204"/>
            </a:endParaRPr>
          </a:p>
          <a:p>
            <a:pPr marL="649522" indent="-321161" defTabSz="829544">
              <a:lnSpc>
                <a:spcPts val="2268"/>
              </a:lnSpc>
              <a:buFont typeface="Wingdings" panose="05000000000000000000" pitchFamily="2" charset="2"/>
              <a:buChar char="ü"/>
              <a:tabLst>
                <a:tab pos="1706614" algn="l"/>
                <a:tab pos="3009976" algn="l"/>
              </a:tabLst>
            </a:pPr>
            <a:endParaRPr lang="sv-SE" sz="1452" dirty="0">
              <a:solidFill>
                <a:srgbClr val="0B3E6B"/>
              </a:solidFill>
              <a:latin typeface="Calibri" panose="020F0502020204030204"/>
            </a:endParaRPr>
          </a:p>
          <a:p>
            <a:pPr marL="311079" indent="-311079" defTabSz="829544">
              <a:lnSpc>
                <a:spcPts val="2268"/>
              </a:lnSpc>
              <a:spcBef>
                <a:spcPts val="544"/>
              </a:spcBef>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NÄSTA: UPPSALA, 25 MAJ</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Vart: </a:t>
            </a:r>
            <a:r>
              <a:rPr lang="sv-SE" sz="1452" dirty="0" err="1">
                <a:solidFill>
                  <a:srgbClr val="0B3E6B"/>
                </a:solidFill>
                <a:latin typeface="Calibri" panose="020F0502020204030204"/>
              </a:rPr>
              <a:t>Fyrishovsbadet</a:t>
            </a:r>
            <a:r>
              <a:rPr lang="sv-SE" sz="1452" dirty="0">
                <a:solidFill>
                  <a:srgbClr val="0B3E6B"/>
                </a:solidFill>
                <a:latin typeface="Calibri" panose="020F0502020204030204"/>
              </a:rPr>
              <a:t>, Uppsala </a:t>
            </a:r>
          </a:p>
        </p:txBody>
      </p:sp>
      <p:pic>
        <p:nvPicPr>
          <p:cNvPr id="2" name="Bildobjekt 1" descr="En bild som visar sport, person, klädsel, leende&#10;&#10;Automatiskt genererad beskrivning">
            <a:extLst>
              <a:ext uri="{FF2B5EF4-FFF2-40B4-BE49-F238E27FC236}">
                <a16:creationId xmlns:a16="http://schemas.microsoft.com/office/drawing/2014/main" id="{DDA7A300-050D-3DE6-A110-05E6E1BABCC1}"/>
              </a:ext>
            </a:extLst>
          </p:cNvPr>
          <p:cNvPicPr>
            <a:picLocks noChangeAspect="1"/>
          </p:cNvPicPr>
          <p:nvPr/>
        </p:nvPicPr>
        <p:blipFill rotWithShape="1">
          <a:blip r:embed="rId4">
            <a:extLst>
              <a:ext uri="{28A0092B-C50C-407E-A947-70E740481C1C}">
                <a14:useLocalDpi xmlns:a14="http://schemas.microsoft.com/office/drawing/2010/main" val="0"/>
              </a:ext>
            </a:extLst>
          </a:blip>
          <a:srcRect r="3346"/>
          <a:stretch/>
        </p:blipFill>
        <p:spPr>
          <a:xfrm>
            <a:off x="4038745" y="3450603"/>
            <a:ext cx="2965682" cy="2116341"/>
          </a:xfrm>
          <a:prstGeom prst="rect">
            <a:avLst/>
          </a:prstGeom>
          <a:ln>
            <a:noFill/>
          </a:ln>
          <a:effectLst>
            <a:softEdge rad="112500"/>
          </a:effectLst>
        </p:spPr>
      </p:pic>
    </p:spTree>
    <p:extLst>
      <p:ext uri="{BB962C8B-B14F-4D97-AF65-F5344CB8AC3E}">
        <p14:creationId xmlns:p14="http://schemas.microsoft.com/office/powerpoint/2010/main" val="222711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9">
                                            <p:txEl>
                                              <p:pRg st="1" end="1"/>
                                            </p:txEl>
                                          </p:spTgt>
                                        </p:tgtEl>
                                        <p:attrNameLst>
                                          <p:attrName>style.visibility</p:attrName>
                                        </p:attrNameLst>
                                      </p:cBhvr>
                                      <p:to>
                                        <p:strVal val="visible"/>
                                      </p:to>
                                    </p:set>
                                    <p:anim calcmode="lin" valueType="num">
                                      <p:cBhvr additive="base">
                                        <p:cTn id="13" dur="500" fill="hold"/>
                                        <p:tgtEl>
                                          <p:spTgt spid="2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
                                            <p:txEl>
                                              <p:pRg st="2" end="2"/>
                                            </p:txEl>
                                          </p:spTgt>
                                        </p:tgtEl>
                                        <p:attrNameLst>
                                          <p:attrName>style.visibility</p:attrName>
                                        </p:attrNameLst>
                                      </p:cBhvr>
                                      <p:to>
                                        <p:strVal val="visible"/>
                                      </p:to>
                                    </p:set>
                                    <p:anim calcmode="lin" valueType="num">
                                      <p:cBhvr additive="base">
                                        <p:cTn id="19" dur="500" fill="hold"/>
                                        <p:tgtEl>
                                          <p:spTgt spid="2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9">
                                            <p:txEl>
                                              <p:pRg st="3" end="3"/>
                                            </p:txEl>
                                          </p:spTgt>
                                        </p:tgtEl>
                                        <p:attrNameLst>
                                          <p:attrName>style.visibility</p:attrName>
                                        </p:attrNameLst>
                                      </p:cBhvr>
                                      <p:to>
                                        <p:strVal val="visible"/>
                                      </p:to>
                                    </p:set>
                                    <p:anim calcmode="lin" valueType="num">
                                      <p:cBhvr additive="base">
                                        <p:cTn id="25" dur="500" fill="hold"/>
                                        <p:tgtEl>
                                          <p:spTgt spid="2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9">
                                            <p:txEl>
                                              <p:pRg st="11" end="11"/>
                                            </p:txEl>
                                          </p:spTgt>
                                        </p:tgtEl>
                                        <p:attrNameLst>
                                          <p:attrName>style.visibility</p:attrName>
                                        </p:attrNameLst>
                                      </p:cBhvr>
                                      <p:to>
                                        <p:strVal val="visible"/>
                                      </p:to>
                                    </p:set>
                                    <p:animEffect transition="in" filter="fade">
                                      <p:cBhvr>
                                        <p:cTn id="31" dur="1000"/>
                                        <p:tgtEl>
                                          <p:spTgt spid="29">
                                            <p:txEl>
                                              <p:pRg st="11" end="11"/>
                                            </p:txEl>
                                          </p:spTgt>
                                        </p:tgtEl>
                                      </p:cBhvr>
                                    </p:animEffect>
                                    <p:anim calcmode="lin" valueType="num">
                                      <p:cBhvr>
                                        <p:cTn id="32" dur="1000" fill="hold"/>
                                        <p:tgtEl>
                                          <p:spTgt spid="29">
                                            <p:txEl>
                                              <p:pRg st="11" end="11"/>
                                            </p:txEl>
                                          </p:spTgt>
                                        </p:tgtEl>
                                        <p:attrNameLst>
                                          <p:attrName>ppt_x</p:attrName>
                                        </p:attrNameLst>
                                      </p:cBhvr>
                                      <p:tavLst>
                                        <p:tav tm="0">
                                          <p:val>
                                            <p:strVal val="#ppt_x"/>
                                          </p:val>
                                        </p:tav>
                                        <p:tav tm="100000">
                                          <p:val>
                                            <p:strVal val="#ppt_x"/>
                                          </p:val>
                                        </p:tav>
                                      </p:tavLst>
                                    </p:anim>
                                    <p:anim calcmode="lin" valueType="num">
                                      <p:cBhvr>
                                        <p:cTn id="33" dur="1000" fill="hold"/>
                                        <p:tgtEl>
                                          <p:spTgt spid="29">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9">
                                            <p:txEl>
                                              <p:pRg st="12" end="12"/>
                                            </p:txEl>
                                          </p:spTgt>
                                        </p:tgtEl>
                                        <p:attrNameLst>
                                          <p:attrName>style.visibility</p:attrName>
                                        </p:attrNameLst>
                                      </p:cBhvr>
                                      <p:to>
                                        <p:strVal val="visible"/>
                                      </p:to>
                                    </p:set>
                                    <p:animEffect transition="in" filter="fade">
                                      <p:cBhvr>
                                        <p:cTn id="38" dur="1000"/>
                                        <p:tgtEl>
                                          <p:spTgt spid="29">
                                            <p:txEl>
                                              <p:pRg st="12" end="12"/>
                                            </p:txEl>
                                          </p:spTgt>
                                        </p:tgtEl>
                                      </p:cBhvr>
                                    </p:animEffect>
                                    <p:anim calcmode="lin" valueType="num">
                                      <p:cBhvr>
                                        <p:cTn id="39" dur="1000" fill="hold"/>
                                        <p:tgtEl>
                                          <p:spTgt spid="29">
                                            <p:txEl>
                                              <p:pRg st="12" end="12"/>
                                            </p:txEl>
                                          </p:spTgt>
                                        </p:tgtEl>
                                        <p:attrNameLst>
                                          <p:attrName>ppt_x</p:attrName>
                                        </p:attrNameLst>
                                      </p:cBhvr>
                                      <p:tavLst>
                                        <p:tav tm="0">
                                          <p:val>
                                            <p:strVal val="#ppt_x"/>
                                          </p:val>
                                        </p:tav>
                                        <p:tav tm="100000">
                                          <p:val>
                                            <p:strVal val="#ppt_x"/>
                                          </p:val>
                                        </p:tav>
                                      </p:tavLst>
                                    </p:anim>
                                    <p:anim calcmode="lin" valueType="num">
                                      <p:cBhvr>
                                        <p:cTn id="40" dur="1000" fill="hold"/>
                                        <p:tgtEl>
                                          <p:spTgt spid="29">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0A4FD672-7DEC-94EB-6F95-67F8C1FFF66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571261" y="324970"/>
            <a:ext cx="9056383" cy="6217177"/>
          </a:xfrm>
          <a:prstGeom prst="rect">
            <a:avLst/>
          </a:prstGeom>
        </p:spPr>
      </p:pic>
      <p:pic>
        <p:nvPicPr>
          <p:cNvPr id="5" name="Bildobjekt 4">
            <a:extLst>
              <a:ext uri="{FF2B5EF4-FFF2-40B4-BE49-F238E27FC236}">
                <a16:creationId xmlns:a16="http://schemas.microsoft.com/office/drawing/2014/main" id="{B4B0A3A8-A1D3-9240-2108-69F6FB3CDF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6" name="Rektangel 5">
            <a:extLst>
              <a:ext uri="{FF2B5EF4-FFF2-40B4-BE49-F238E27FC236}">
                <a16:creationId xmlns:a16="http://schemas.microsoft.com/office/drawing/2014/main" id="{EC7090DF-D072-52AB-94D6-97A17B973A4F}"/>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7" name="Rektangel 6">
            <a:extLst>
              <a:ext uri="{FF2B5EF4-FFF2-40B4-BE49-F238E27FC236}">
                <a16:creationId xmlns:a16="http://schemas.microsoft.com/office/drawing/2014/main" id="{EE706E74-AADC-9E9B-F88F-B51014A05F2E}"/>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8" name="Rektangel 7">
            <a:extLst>
              <a:ext uri="{FF2B5EF4-FFF2-40B4-BE49-F238E27FC236}">
                <a16:creationId xmlns:a16="http://schemas.microsoft.com/office/drawing/2014/main" id="{BEEF5E83-1033-150F-F03A-9EDAA40871C3}"/>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9" name="Rektangel 8">
            <a:extLst>
              <a:ext uri="{FF2B5EF4-FFF2-40B4-BE49-F238E27FC236}">
                <a16:creationId xmlns:a16="http://schemas.microsoft.com/office/drawing/2014/main" id="{446CC1ED-E579-E833-848A-1892B7597B84}"/>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0" name="Rektangel 9">
            <a:extLst>
              <a:ext uri="{FF2B5EF4-FFF2-40B4-BE49-F238E27FC236}">
                <a16:creationId xmlns:a16="http://schemas.microsoft.com/office/drawing/2014/main" id="{15EFDEB2-D843-8E13-FB88-57A623FD1B65}"/>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1" name="Rektangel 10">
            <a:extLst>
              <a:ext uri="{FF2B5EF4-FFF2-40B4-BE49-F238E27FC236}">
                <a16:creationId xmlns:a16="http://schemas.microsoft.com/office/drawing/2014/main" id="{D2F00B42-BFAA-95A7-7527-010A6CFFF5F2}"/>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2" name="Rektangel med rundade hörn 16">
            <a:extLst>
              <a:ext uri="{FF2B5EF4-FFF2-40B4-BE49-F238E27FC236}">
                <a16:creationId xmlns:a16="http://schemas.microsoft.com/office/drawing/2014/main" id="{2A71D363-6820-299C-559B-1C9DCC258C9F}"/>
              </a:ext>
            </a:extLst>
          </p:cNvPr>
          <p:cNvSpPr/>
          <p:nvPr/>
        </p:nvSpPr>
        <p:spPr>
          <a:xfrm>
            <a:off x="3079546" y="1866532"/>
            <a:ext cx="7381222" cy="4072266"/>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4" name="textruta 13">
            <a:extLst>
              <a:ext uri="{FF2B5EF4-FFF2-40B4-BE49-F238E27FC236}">
                <a16:creationId xmlns:a16="http://schemas.microsoft.com/office/drawing/2014/main" id="{34573ADB-2A29-7BCE-B7D9-B5647637E79F}"/>
              </a:ext>
            </a:extLst>
          </p:cNvPr>
          <p:cNvSpPr txBox="1"/>
          <p:nvPr/>
        </p:nvSpPr>
        <p:spPr>
          <a:xfrm>
            <a:off x="3942882" y="833683"/>
            <a:ext cx="5328840" cy="597215"/>
          </a:xfrm>
          <a:prstGeom prst="rect">
            <a:avLst/>
          </a:prstGeom>
          <a:noFill/>
        </p:spPr>
        <p:txBody>
          <a:bodyPr wrap="square" rtlCol="0">
            <a:spAutoFit/>
          </a:bodyPr>
          <a:lstStyle/>
          <a:p>
            <a:pPr defTabSz="829544">
              <a:lnSpc>
                <a:spcPts val="4082"/>
              </a:lnSpc>
            </a:pPr>
            <a:r>
              <a:rPr lang="sv-SE" sz="3266" cap="all" dirty="0" err="1">
                <a:solidFill>
                  <a:srgbClr val="0B3E6B"/>
                </a:solidFill>
                <a:latin typeface="Calibri" panose="020F0502020204030204"/>
              </a:rPr>
              <a:t>serieanmälan</a:t>
            </a:r>
            <a:endParaRPr lang="sv-SE" sz="3266" cap="all" dirty="0">
              <a:solidFill>
                <a:srgbClr val="0B3E6B"/>
              </a:solidFill>
              <a:latin typeface="Calibri" panose="020F0502020204030204"/>
            </a:endParaRPr>
          </a:p>
        </p:txBody>
      </p:sp>
      <p:sp>
        <p:nvSpPr>
          <p:cNvPr id="15" name="textruta 14">
            <a:extLst>
              <a:ext uri="{FF2B5EF4-FFF2-40B4-BE49-F238E27FC236}">
                <a16:creationId xmlns:a16="http://schemas.microsoft.com/office/drawing/2014/main" id="{C8021755-637C-ECF6-7501-1589EC3829EF}"/>
              </a:ext>
            </a:extLst>
          </p:cNvPr>
          <p:cNvSpPr txBox="1"/>
          <p:nvPr/>
        </p:nvSpPr>
        <p:spPr>
          <a:xfrm>
            <a:off x="3985642" y="1275193"/>
            <a:ext cx="5020110" cy="287771"/>
          </a:xfrm>
          <a:prstGeom prst="rect">
            <a:avLst/>
          </a:prstGeom>
          <a:noFill/>
        </p:spPr>
        <p:txBody>
          <a:bodyPr wrap="square" rtlCol="0">
            <a:spAutoFit/>
          </a:bodyPr>
          <a:lstStyle/>
          <a:p>
            <a:pPr defTabSz="829544"/>
            <a:r>
              <a:rPr lang="sv-SE" sz="1270" b="1" cap="all" dirty="0">
                <a:solidFill>
                  <a:srgbClr val="0B3E6B"/>
                </a:solidFill>
                <a:latin typeface="Calibri" panose="020F0502020204030204"/>
              </a:rPr>
              <a:t>Säsong 2024-2025</a:t>
            </a:r>
          </a:p>
        </p:txBody>
      </p:sp>
      <p:sp>
        <p:nvSpPr>
          <p:cNvPr id="2" name="textruta 1">
            <a:extLst>
              <a:ext uri="{FF2B5EF4-FFF2-40B4-BE49-F238E27FC236}">
                <a16:creationId xmlns:a16="http://schemas.microsoft.com/office/drawing/2014/main" id="{04F42713-D54F-C6B5-C7D0-9612C9112F8E}"/>
              </a:ext>
            </a:extLst>
          </p:cNvPr>
          <p:cNvSpPr txBox="1"/>
          <p:nvPr/>
        </p:nvSpPr>
        <p:spPr>
          <a:xfrm>
            <a:off x="3710190" y="2191611"/>
            <a:ext cx="5698238" cy="3177345"/>
          </a:xfrm>
          <a:prstGeom prst="rect">
            <a:avLst/>
          </a:prstGeom>
          <a:noFill/>
        </p:spPr>
        <p:txBody>
          <a:bodyPr wrap="square" rtlCol="0">
            <a:spAutoFit/>
          </a:bodyPr>
          <a:lstStyle/>
          <a:p>
            <a:pPr defTabSz="829544">
              <a:spcAft>
                <a:spcPts val="544"/>
              </a:spcAft>
              <a:tabLst>
                <a:tab pos="324041" algn="l"/>
              </a:tabLst>
            </a:pPr>
            <a:r>
              <a:rPr lang="sv-SE" sz="2540" b="1" cap="all" dirty="0">
                <a:solidFill>
                  <a:srgbClr val="DFBA28"/>
                </a:solidFill>
                <a:latin typeface="Calibri" panose="020F0502020204030204"/>
              </a:rPr>
              <a:t>PLAN FÖR SERIEPLANERING </a:t>
            </a:r>
          </a:p>
          <a:p>
            <a:pPr marL="311079" indent="-311079" defTabSz="829544">
              <a:lnSpc>
                <a:spcPts val="2268"/>
              </a:lnSpc>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Tidschema</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Anmälan skickas ut: 13 maj (vecka 20)</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Sista anmälningsdatum: 3 juni (vecka 23)</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Lista med (preliminära) datum i badet: Skicka gärna med anmälan, dock senast den 13 juni (vecka 24)</a:t>
            </a:r>
            <a:endParaRPr lang="sv-SE" sz="1814" b="1" dirty="0">
              <a:solidFill>
                <a:srgbClr val="0B3E6B"/>
              </a:solidFill>
              <a:latin typeface="Calibri" panose="020F0502020204030204"/>
            </a:endParaRP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Serier att anmäla till: U14 mix, U16 mix, U18 killar &amp; tjejer, J20 killar &amp; tjejer, Elitserien dam &amp; herr, Allsvenskan, Div. III.</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Första utkast på spelschema: Vecka 27</a:t>
            </a:r>
          </a:p>
          <a:p>
            <a:pPr marL="649522" indent="-321161" defTabSz="829544">
              <a:lnSpc>
                <a:spcPts val="2268"/>
              </a:lnSpc>
              <a:buFont typeface="Wingdings" panose="05000000000000000000" pitchFamily="2" charset="2"/>
              <a:buChar char="ü"/>
              <a:tabLst>
                <a:tab pos="1706614" algn="l"/>
                <a:tab pos="3009976" algn="l"/>
              </a:tabLst>
            </a:pPr>
            <a:r>
              <a:rPr lang="sv-SE" sz="1452" i="1" dirty="0">
                <a:solidFill>
                  <a:srgbClr val="0B3E6B"/>
                </a:solidFill>
                <a:latin typeface="Calibri" panose="020F0502020204030204"/>
              </a:rPr>
              <a:t>Svenska cupen: Anmälan sker senare i höst. Spel: Våren 2025</a:t>
            </a:r>
          </a:p>
        </p:txBody>
      </p:sp>
    </p:spTree>
    <p:extLst>
      <p:ext uri="{BB962C8B-B14F-4D97-AF65-F5344CB8AC3E}">
        <p14:creationId xmlns:p14="http://schemas.microsoft.com/office/powerpoint/2010/main" val="47672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 calcmode="lin" valueType="num">
                                      <p:cBhvr additive="base">
                                        <p:cTn id="3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E17C7FE5-061B-3DE9-A2AA-BC6A4EEB8B4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833" t="676" r="1487" b="812"/>
          <a:stretch/>
        </p:blipFill>
        <p:spPr>
          <a:xfrm>
            <a:off x="1571261" y="324970"/>
            <a:ext cx="9056383" cy="6217177"/>
          </a:xfrm>
          <a:prstGeom prst="rect">
            <a:avLst/>
          </a:prstGeom>
        </p:spPr>
      </p:pic>
      <p:pic>
        <p:nvPicPr>
          <p:cNvPr id="5" name="Bildobjekt 4">
            <a:extLst>
              <a:ext uri="{FF2B5EF4-FFF2-40B4-BE49-F238E27FC236}">
                <a16:creationId xmlns:a16="http://schemas.microsoft.com/office/drawing/2014/main" id="{48279731-3166-1842-5B21-0B932ECE5A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658" y="833683"/>
            <a:ext cx="1338466" cy="701519"/>
          </a:xfrm>
          <a:prstGeom prst="rect">
            <a:avLst/>
          </a:prstGeom>
        </p:spPr>
      </p:pic>
      <p:sp>
        <p:nvSpPr>
          <p:cNvPr id="6" name="Rektangel 5">
            <a:extLst>
              <a:ext uri="{FF2B5EF4-FFF2-40B4-BE49-F238E27FC236}">
                <a16:creationId xmlns:a16="http://schemas.microsoft.com/office/drawing/2014/main" id="{A07FABB2-0826-C552-AE8F-16ECCB6B19F5}"/>
              </a:ext>
            </a:extLst>
          </p:cNvPr>
          <p:cNvSpPr/>
          <p:nvPr/>
        </p:nvSpPr>
        <p:spPr>
          <a:xfrm>
            <a:off x="1605470" y="833683"/>
            <a:ext cx="551630"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7" name="Rektangel 6">
            <a:extLst>
              <a:ext uri="{FF2B5EF4-FFF2-40B4-BE49-F238E27FC236}">
                <a16:creationId xmlns:a16="http://schemas.microsoft.com/office/drawing/2014/main" id="{89FCE379-699D-3D81-EEA4-A31765DC2143}"/>
              </a:ext>
            </a:extLst>
          </p:cNvPr>
          <p:cNvSpPr/>
          <p:nvPr/>
        </p:nvSpPr>
        <p:spPr>
          <a:xfrm>
            <a:off x="3798491" y="833683"/>
            <a:ext cx="5734521"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8" name="Rektangel 7">
            <a:extLst>
              <a:ext uri="{FF2B5EF4-FFF2-40B4-BE49-F238E27FC236}">
                <a16:creationId xmlns:a16="http://schemas.microsoft.com/office/drawing/2014/main" id="{A49A1847-6EEA-F07C-D229-93DF48337C2A}"/>
              </a:ext>
            </a:extLst>
          </p:cNvPr>
          <p:cNvSpPr/>
          <p:nvPr/>
        </p:nvSpPr>
        <p:spPr>
          <a:xfrm>
            <a:off x="3667625" y="833683"/>
            <a:ext cx="8601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9" name="Rektangel 8">
            <a:extLst>
              <a:ext uri="{FF2B5EF4-FFF2-40B4-BE49-F238E27FC236}">
                <a16:creationId xmlns:a16="http://schemas.microsoft.com/office/drawing/2014/main" id="{A1ADB308-DEDB-8C19-AFF4-88ED74C024AA}"/>
              </a:ext>
            </a:extLst>
          </p:cNvPr>
          <p:cNvSpPr/>
          <p:nvPr/>
        </p:nvSpPr>
        <p:spPr>
          <a:xfrm>
            <a:off x="10109802" y="833683"/>
            <a:ext cx="47508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0" name="Rektangel 9">
            <a:extLst>
              <a:ext uri="{FF2B5EF4-FFF2-40B4-BE49-F238E27FC236}">
                <a16:creationId xmlns:a16="http://schemas.microsoft.com/office/drawing/2014/main" id="{B19FF66D-9FD7-8DDF-6CF1-B905A0F32D48}"/>
              </a:ext>
            </a:extLst>
          </p:cNvPr>
          <p:cNvSpPr/>
          <p:nvPr/>
        </p:nvSpPr>
        <p:spPr>
          <a:xfrm>
            <a:off x="9577861" y="74816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1" name="Rektangel 10">
            <a:extLst>
              <a:ext uri="{FF2B5EF4-FFF2-40B4-BE49-F238E27FC236}">
                <a16:creationId xmlns:a16="http://schemas.microsoft.com/office/drawing/2014/main" id="{07335EDC-B43E-1C56-E50E-2EBA3795006B}"/>
              </a:ext>
            </a:extLst>
          </p:cNvPr>
          <p:cNvSpPr/>
          <p:nvPr/>
        </p:nvSpPr>
        <p:spPr>
          <a:xfrm>
            <a:off x="9843831" y="919203"/>
            <a:ext cx="211704" cy="701519"/>
          </a:xfrm>
          <a:prstGeom prst="rect">
            <a:avLst/>
          </a:prstGeom>
          <a:solidFill>
            <a:srgbClr val="FFE8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2" name="Rektangel med rundade hörn 16">
            <a:extLst>
              <a:ext uri="{FF2B5EF4-FFF2-40B4-BE49-F238E27FC236}">
                <a16:creationId xmlns:a16="http://schemas.microsoft.com/office/drawing/2014/main" id="{0A7B1D47-3833-D9A0-E70B-AA16D27DB662}"/>
              </a:ext>
            </a:extLst>
          </p:cNvPr>
          <p:cNvSpPr/>
          <p:nvPr/>
        </p:nvSpPr>
        <p:spPr>
          <a:xfrm>
            <a:off x="3079546" y="1866531"/>
            <a:ext cx="7381222" cy="4666499"/>
          </a:xfrm>
          <a:prstGeom prst="roundRect">
            <a:avLst>
              <a:gd name="adj" fmla="val 0"/>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9544"/>
            <a:endParaRPr lang="sv-SE" sz="1633">
              <a:solidFill>
                <a:prstClr val="white"/>
              </a:solidFill>
              <a:latin typeface="Calibri" panose="020F0502020204030204"/>
            </a:endParaRPr>
          </a:p>
        </p:txBody>
      </p:sp>
      <p:sp>
        <p:nvSpPr>
          <p:cNvPr id="13" name="textruta 12">
            <a:extLst>
              <a:ext uri="{FF2B5EF4-FFF2-40B4-BE49-F238E27FC236}">
                <a16:creationId xmlns:a16="http://schemas.microsoft.com/office/drawing/2014/main" id="{328A6D27-38C6-666C-5642-4E5A18C04ECC}"/>
              </a:ext>
            </a:extLst>
          </p:cNvPr>
          <p:cNvSpPr txBox="1"/>
          <p:nvPr/>
        </p:nvSpPr>
        <p:spPr>
          <a:xfrm>
            <a:off x="3942882" y="833683"/>
            <a:ext cx="5328840" cy="597215"/>
          </a:xfrm>
          <a:prstGeom prst="rect">
            <a:avLst/>
          </a:prstGeom>
          <a:noFill/>
        </p:spPr>
        <p:txBody>
          <a:bodyPr wrap="square" rtlCol="0">
            <a:spAutoFit/>
          </a:bodyPr>
          <a:lstStyle/>
          <a:p>
            <a:pPr defTabSz="829544">
              <a:lnSpc>
                <a:spcPts val="4082"/>
              </a:lnSpc>
            </a:pPr>
            <a:r>
              <a:rPr lang="sv-SE" sz="3266" cap="all" dirty="0">
                <a:solidFill>
                  <a:srgbClr val="0B3E6B"/>
                </a:solidFill>
                <a:latin typeface="Calibri" panose="020F0502020204030204"/>
              </a:rPr>
              <a:t>sommarpolo</a:t>
            </a:r>
          </a:p>
        </p:txBody>
      </p:sp>
      <p:sp>
        <p:nvSpPr>
          <p:cNvPr id="14" name="textruta 13">
            <a:extLst>
              <a:ext uri="{FF2B5EF4-FFF2-40B4-BE49-F238E27FC236}">
                <a16:creationId xmlns:a16="http://schemas.microsoft.com/office/drawing/2014/main" id="{54276291-2EF6-042D-BBE5-82684A98F6F7}"/>
              </a:ext>
            </a:extLst>
          </p:cNvPr>
          <p:cNvSpPr txBox="1"/>
          <p:nvPr/>
        </p:nvSpPr>
        <p:spPr>
          <a:xfrm>
            <a:off x="3985642" y="1275193"/>
            <a:ext cx="5020110" cy="287771"/>
          </a:xfrm>
          <a:prstGeom prst="rect">
            <a:avLst/>
          </a:prstGeom>
          <a:noFill/>
        </p:spPr>
        <p:txBody>
          <a:bodyPr wrap="square" rtlCol="0">
            <a:spAutoFit/>
          </a:bodyPr>
          <a:lstStyle/>
          <a:p>
            <a:pPr defTabSz="829544"/>
            <a:r>
              <a:rPr lang="sv-SE" sz="1270" b="1" cap="all" dirty="0">
                <a:solidFill>
                  <a:srgbClr val="0B3E6B"/>
                </a:solidFill>
                <a:latin typeface="Calibri" panose="020F0502020204030204"/>
              </a:rPr>
              <a:t>Sommaren 2024</a:t>
            </a:r>
          </a:p>
        </p:txBody>
      </p:sp>
      <p:sp>
        <p:nvSpPr>
          <p:cNvPr id="15" name="textruta 14">
            <a:extLst>
              <a:ext uri="{FF2B5EF4-FFF2-40B4-BE49-F238E27FC236}">
                <a16:creationId xmlns:a16="http://schemas.microsoft.com/office/drawing/2014/main" id="{7E027A0B-5D4F-6FF4-43D1-0FC28D716966}"/>
              </a:ext>
            </a:extLst>
          </p:cNvPr>
          <p:cNvSpPr txBox="1"/>
          <p:nvPr/>
        </p:nvSpPr>
        <p:spPr>
          <a:xfrm>
            <a:off x="3710190" y="2148406"/>
            <a:ext cx="5698238" cy="4677755"/>
          </a:xfrm>
          <a:prstGeom prst="rect">
            <a:avLst/>
          </a:prstGeom>
          <a:noFill/>
        </p:spPr>
        <p:txBody>
          <a:bodyPr wrap="square" rtlCol="0">
            <a:spAutoFit/>
          </a:bodyPr>
          <a:lstStyle/>
          <a:p>
            <a:pPr defTabSz="829544">
              <a:spcAft>
                <a:spcPts val="544"/>
              </a:spcAft>
              <a:tabLst>
                <a:tab pos="324041" algn="l"/>
              </a:tabLst>
            </a:pPr>
            <a:r>
              <a:rPr lang="sv-SE" sz="2540" b="1" cap="all" dirty="0">
                <a:solidFill>
                  <a:srgbClr val="DFBA28"/>
                </a:solidFill>
                <a:latin typeface="Calibri" panose="020F0502020204030204"/>
              </a:rPr>
              <a:t>klubbaktiviteter</a:t>
            </a:r>
          </a:p>
          <a:p>
            <a:pPr marL="311079" indent="-311079" defTabSz="829544">
              <a:lnSpc>
                <a:spcPts val="2268"/>
              </a:lnSpc>
              <a:spcBef>
                <a:spcPts val="544"/>
              </a:spcBef>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SPIF TRAINING CAMP</a:t>
            </a:r>
            <a:r>
              <a:rPr lang="sv-SE" sz="1814" dirty="0">
                <a:solidFill>
                  <a:srgbClr val="0B3E6B"/>
                </a:solidFill>
                <a:latin typeface="Calibri" panose="020F0502020204030204"/>
              </a:rPr>
              <a:t> </a:t>
            </a:r>
            <a:r>
              <a:rPr lang="sv-SE" sz="1452" dirty="0">
                <a:solidFill>
                  <a:srgbClr val="0B3E6B"/>
                </a:solidFill>
                <a:latin typeface="Calibri" panose="020F0502020204030204"/>
              </a:rPr>
              <a:t>(med Mr. Guillermo Molina)</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Eriksdalsbadet, Stockholm 5-9 juni</a:t>
            </a:r>
            <a:endParaRPr lang="sv-SE" sz="1452" b="1" dirty="0">
              <a:solidFill>
                <a:srgbClr val="0B3E6B"/>
              </a:solidFill>
              <a:latin typeface="Calibri" panose="020F0502020204030204"/>
            </a:endParaRPr>
          </a:p>
          <a:p>
            <a:pPr marL="311079" indent="-311079" defTabSz="829544">
              <a:lnSpc>
                <a:spcPts val="2268"/>
              </a:lnSpc>
              <a:spcBef>
                <a:spcPts val="544"/>
              </a:spcBef>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UNGDOMS CUP</a:t>
            </a:r>
          </a:p>
          <a:p>
            <a:pPr marL="649522" indent="-321161" defTabSz="829544">
              <a:lnSpc>
                <a:spcPts val="2268"/>
              </a:lnSpc>
              <a:buFont typeface="Wingdings" panose="05000000000000000000" pitchFamily="2" charset="2"/>
              <a:buChar char="ü"/>
              <a:tabLst>
                <a:tab pos="1706614" algn="l"/>
                <a:tab pos="3009976" algn="l"/>
              </a:tabLst>
            </a:pPr>
            <a:r>
              <a:rPr lang="sv-SE" sz="1452" dirty="0" err="1">
                <a:solidFill>
                  <a:srgbClr val="0B3E6B"/>
                </a:solidFill>
                <a:latin typeface="Calibri" panose="020F0502020204030204"/>
              </a:rPr>
              <a:t>Upptramp</a:t>
            </a:r>
            <a:r>
              <a:rPr lang="sv-SE" sz="1452" dirty="0">
                <a:solidFill>
                  <a:srgbClr val="0B3E6B"/>
                </a:solidFill>
                <a:latin typeface="Calibri" panose="020F0502020204030204"/>
              </a:rPr>
              <a:t> Cup, Järfälla 14-16 juni</a:t>
            </a:r>
          </a:p>
          <a:p>
            <a:pPr marL="311079" indent="-311079" defTabSz="829544">
              <a:lnSpc>
                <a:spcPts val="2268"/>
              </a:lnSpc>
              <a:spcBef>
                <a:spcPts val="544"/>
              </a:spcBef>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PROVA PÅ AKTIVITETER</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LUGI – Lund, 3-28 juni</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JÄRFÄLLA – Järfälla, </a:t>
            </a:r>
            <a:r>
              <a:rPr lang="sv-SE" sz="1452" dirty="0" err="1">
                <a:solidFill>
                  <a:srgbClr val="0B3E6B"/>
                </a:solidFill>
                <a:latin typeface="Calibri" panose="020F0502020204030204"/>
              </a:rPr>
              <a:t>Görveln</a:t>
            </a:r>
            <a:r>
              <a:rPr lang="sv-SE" sz="1452" dirty="0">
                <a:solidFill>
                  <a:srgbClr val="0B3E6B"/>
                </a:solidFill>
                <a:latin typeface="Calibri" panose="020F0502020204030204"/>
              </a:rPr>
              <a:t> badet, 1 juli – 21 juli</a:t>
            </a:r>
          </a:p>
          <a:p>
            <a:pPr marL="311079" indent="-311079" defTabSz="829544">
              <a:lnSpc>
                <a:spcPts val="2268"/>
              </a:lnSpc>
              <a:spcBef>
                <a:spcPts val="544"/>
              </a:spcBef>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BEACHPOLO CUP</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GÖTEBORG – Delsjön, 17-18 augusti</a:t>
            </a:r>
          </a:p>
          <a:p>
            <a:pPr marL="311079" indent="-311079" defTabSz="829544">
              <a:lnSpc>
                <a:spcPts val="2268"/>
              </a:lnSpc>
              <a:spcBef>
                <a:spcPts val="544"/>
              </a:spcBef>
              <a:buFont typeface="Wingdings" panose="05000000000000000000" pitchFamily="2" charset="2"/>
              <a:buChar char="§"/>
              <a:tabLst>
                <a:tab pos="324041" algn="l"/>
                <a:tab pos="1706614" algn="l"/>
                <a:tab pos="3009976" algn="l"/>
              </a:tabLst>
            </a:pPr>
            <a:r>
              <a:rPr lang="sv-SE" sz="1814" b="1" dirty="0">
                <a:solidFill>
                  <a:srgbClr val="0B3E6B"/>
                </a:solidFill>
                <a:latin typeface="Calibri" panose="020F0502020204030204"/>
              </a:rPr>
              <a:t>POLO SUMMER CUP</a:t>
            </a:r>
          </a:p>
          <a:p>
            <a:pPr marL="649522" indent="-321161" defTabSz="829544">
              <a:lnSpc>
                <a:spcPts val="2268"/>
              </a:lnSpc>
              <a:buFont typeface="Wingdings" panose="05000000000000000000" pitchFamily="2" charset="2"/>
              <a:buChar char="ü"/>
              <a:tabLst>
                <a:tab pos="1706614" algn="l"/>
                <a:tab pos="3009976" algn="l"/>
              </a:tabLst>
            </a:pPr>
            <a:r>
              <a:rPr lang="sv-SE" sz="1452" dirty="0">
                <a:solidFill>
                  <a:srgbClr val="0B3E6B"/>
                </a:solidFill>
                <a:latin typeface="Calibri" panose="020F0502020204030204"/>
              </a:rPr>
              <a:t>STOCKHOLM – Eriksdalsbadet, 23-25 augusti</a:t>
            </a:r>
          </a:p>
          <a:p>
            <a:pPr marL="649522" indent="-321161" defTabSz="829544">
              <a:lnSpc>
                <a:spcPts val="2268"/>
              </a:lnSpc>
              <a:buFont typeface="Wingdings" panose="05000000000000000000" pitchFamily="2" charset="2"/>
              <a:buChar char="ü"/>
              <a:tabLst>
                <a:tab pos="1706614" algn="l"/>
                <a:tab pos="3009976" algn="l"/>
              </a:tabLst>
            </a:pPr>
            <a:endParaRPr lang="sv-SE" sz="1452" dirty="0">
              <a:solidFill>
                <a:srgbClr val="0B3E6B"/>
              </a:solidFill>
              <a:latin typeface="Calibri" panose="020F0502020204030204"/>
            </a:endParaRPr>
          </a:p>
          <a:p>
            <a:pPr marL="328361" defTabSz="829544">
              <a:lnSpc>
                <a:spcPts val="2268"/>
              </a:lnSpc>
              <a:tabLst>
                <a:tab pos="1706614" algn="l"/>
                <a:tab pos="3009976" algn="l"/>
              </a:tabLst>
            </a:pPr>
            <a:endParaRPr lang="sv-SE" sz="1452" dirty="0">
              <a:solidFill>
                <a:srgbClr val="0B3E6B"/>
              </a:solidFill>
              <a:latin typeface="Calibri" panose="020F0502020204030204"/>
            </a:endParaRPr>
          </a:p>
        </p:txBody>
      </p:sp>
    </p:spTree>
    <p:extLst>
      <p:ext uri="{BB962C8B-B14F-4D97-AF65-F5344CB8AC3E}">
        <p14:creationId xmlns:p14="http://schemas.microsoft.com/office/powerpoint/2010/main" val="3860654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Effect transition="in" filter="fade">
                                      <p:cBhvr>
                                        <p:cTn id="13" dur="1000"/>
                                        <p:tgtEl>
                                          <p:spTgt spid="15">
                                            <p:txEl>
                                              <p:pRg st="1" end="1"/>
                                            </p:txEl>
                                          </p:spTgt>
                                        </p:tgtEl>
                                      </p:cBhvr>
                                    </p:animEffect>
                                    <p:anim calcmode="lin" valueType="num">
                                      <p:cBhvr>
                                        <p:cTn id="14"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15">
                                            <p:txEl>
                                              <p:pRg st="1" end="1"/>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5">
                                            <p:txEl>
                                              <p:pRg st="2" end="2"/>
                                            </p:txEl>
                                          </p:spTgt>
                                        </p:tgtEl>
                                        <p:attrNameLst>
                                          <p:attrName>style.visibility</p:attrName>
                                        </p:attrNameLst>
                                      </p:cBhvr>
                                      <p:to>
                                        <p:strVal val="visible"/>
                                      </p:to>
                                    </p:set>
                                    <p:animEffect transition="in" filter="fade">
                                      <p:cBhvr>
                                        <p:cTn id="18" dur="1000"/>
                                        <p:tgtEl>
                                          <p:spTgt spid="15">
                                            <p:txEl>
                                              <p:pRg st="2" end="2"/>
                                            </p:txEl>
                                          </p:spTgt>
                                        </p:tgtEl>
                                      </p:cBhvr>
                                    </p:animEffect>
                                    <p:anim calcmode="lin" valueType="num">
                                      <p:cBhvr>
                                        <p:cTn id="19"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 calcmode="lin" valueType="num">
                                      <p:cBhvr additive="base">
                                        <p:cTn id="25"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5">
                                            <p:txEl>
                                              <p:pRg st="4" end="4"/>
                                            </p:txEl>
                                          </p:spTgt>
                                        </p:tgtEl>
                                        <p:attrNameLst>
                                          <p:attrName>style.visibility</p:attrName>
                                        </p:attrNameLst>
                                      </p:cBhvr>
                                      <p:to>
                                        <p:strVal val="visible"/>
                                      </p:to>
                                    </p:set>
                                    <p:anim calcmode="lin" valueType="num">
                                      <p:cBhvr additive="base">
                                        <p:cTn id="29" dur="500" fill="hold"/>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5">
                                            <p:txEl>
                                              <p:pRg st="5" end="5"/>
                                            </p:txEl>
                                          </p:spTgt>
                                        </p:tgtEl>
                                        <p:attrNameLst>
                                          <p:attrName>style.visibility</p:attrName>
                                        </p:attrNameLst>
                                      </p:cBhvr>
                                      <p:to>
                                        <p:strVal val="visible"/>
                                      </p:to>
                                    </p:set>
                                    <p:anim calcmode="lin" valueType="num">
                                      <p:cBhvr additive="base">
                                        <p:cTn id="35" dur="500" fill="hold"/>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5">
                                            <p:txEl>
                                              <p:pRg st="6" end="6"/>
                                            </p:txEl>
                                          </p:spTgt>
                                        </p:tgtEl>
                                        <p:attrNameLst>
                                          <p:attrName>style.visibility</p:attrName>
                                        </p:attrNameLst>
                                      </p:cBhvr>
                                      <p:to>
                                        <p:strVal val="visible"/>
                                      </p:to>
                                    </p:set>
                                    <p:anim calcmode="lin" valueType="num">
                                      <p:cBhvr additive="base">
                                        <p:cTn id="39" dur="500" fill="hold"/>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5">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5">
                                            <p:txEl>
                                              <p:pRg st="7" end="7"/>
                                            </p:txEl>
                                          </p:spTgt>
                                        </p:tgtEl>
                                        <p:attrNameLst>
                                          <p:attrName>style.visibility</p:attrName>
                                        </p:attrNameLst>
                                      </p:cBhvr>
                                      <p:to>
                                        <p:strVal val="visible"/>
                                      </p:to>
                                    </p:set>
                                    <p:anim calcmode="lin" valueType="num">
                                      <p:cBhvr additive="base">
                                        <p:cTn id="43" dur="500" fill="hold"/>
                                        <p:tgtEl>
                                          <p:spTgt spid="15">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5">
                                            <p:txEl>
                                              <p:pRg st="8" end="8"/>
                                            </p:txEl>
                                          </p:spTgt>
                                        </p:tgtEl>
                                        <p:attrNameLst>
                                          <p:attrName>style.visibility</p:attrName>
                                        </p:attrNameLst>
                                      </p:cBhvr>
                                      <p:to>
                                        <p:strVal val="visible"/>
                                      </p:to>
                                    </p:set>
                                    <p:anim calcmode="lin" valueType="num">
                                      <p:cBhvr additive="base">
                                        <p:cTn id="47" dur="500" fill="hold"/>
                                        <p:tgtEl>
                                          <p:spTgt spid="15">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5">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5">
                                            <p:txEl>
                                              <p:pRg st="9" end="9"/>
                                            </p:txEl>
                                          </p:spTgt>
                                        </p:tgtEl>
                                        <p:attrNameLst>
                                          <p:attrName>style.visibility</p:attrName>
                                        </p:attrNameLst>
                                      </p:cBhvr>
                                      <p:to>
                                        <p:strVal val="visible"/>
                                      </p:to>
                                    </p:set>
                                    <p:anim calcmode="lin" valueType="num">
                                      <p:cBhvr additive="base">
                                        <p:cTn id="51" dur="500" fill="hold"/>
                                        <p:tgtEl>
                                          <p:spTgt spid="15">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5">
                                            <p:txEl>
                                              <p:pRg st="10" end="10"/>
                                            </p:txEl>
                                          </p:spTgt>
                                        </p:tgtEl>
                                        <p:attrNameLst>
                                          <p:attrName>style.visibility</p:attrName>
                                        </p:attrNameLst>
                                      </p:cBhvr>
                                      <p:to>
                                        <p:strVal val="visible"/>
                                      </p:to>
                                    </p:set>
                                    <p:anim calcmode="lin" valueType="num">
                                      <p:cBhvr additive="base">
                                        <p:cTn id="57" dur="500" fill="hold"/>
                                        <p:tgtEl>
                                          <p:spTgt spid="15">
                                            <p:txEl>
                                              <p:pRg st="10" end="1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5">
                                            <p:txEl>
                                              <p:pRg st="10" end="10"/>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5">
                                            <p:txEl>
                                              <p:pRg st="11" end="11"/>
                                            </p:txEl>
                                          </p:spTgt>
                                        </p:tgtEl>
                                        <p:attrNameLst>
                                          <p:attrName>style.visibility</p:attrName>
                                        </p:attrNameLst>
                                      </p:cBhvr>
                                      <p:to>
                                        <p:strVal val="visible"/>
                                      </p:to>
                                    </p:set>
                                    <p:anim calcmode="lin" valueType="num">
                                      <p:cBhvr additive="base">
                                        <p:cTn id="61" dur="500" fill="hold"/>
                                        <p:tgtEl>
                                          <p:spTgt spid="15">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5">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22629" y="2053949"/>
            <a:ext cx="6106522" cy="1214299"/>
          </a:xfrm>
        </p:spPr>
        <p:txBody>
          <a:bodyPr>
            <a:normAutofit fontScale="90000"/>
          </a:bodyPr>
          <a:lstStyle/>
          <a:p>
            <a:r>
              <a:rPr lang="sv-SE" sz="4000" dirty="0"/>
              <a:t>SIMIDROTTSMÖTE</a:t>
            </a:r>
            <a:br>
              <a:rPr lang="sv-SE" sz="4000" dirty="0"/>
            </a:br>
            <a:br>
              <a:rPr lang="sv-SE" sz="4000" dirty="0"/>
            </a:br>
            <a:r>
              <a:rPr lang="sv-SE" sz="4000" dirty="0"/>
              <a:t>SIMNING</a:t>
            </a:r>
            <a:br>
              <a:rPr lang="sv-SE" sz="4000" dirty="0"/>
            </a:br>
            <a:r>
              <a:rPr lang="sv-SE" sz="4000" dirty="0"/>
              <a:t>OPEN WATER</a:t>
            </a:r>
            <a:br>
              <a:rPr lang="sv-SE" sz="4000" dirty="0"/>
            </a:br>
            <a:br>
              <a:rPr lang="sv-SE" sz="4000" dirty="0"/>
            </a:br>
            <a:r>
              <a:rPr lang="sv-SE" sz="2900" dirty="0"/>
              <a:t>Den 2/5 2024</a:t>
            </a:r>
            <a:br>
              <a:rPr lang="sv-SE" sz="4000" dirty="0"/>
            </a:br>
            <a:br>
              <a:rPr lang="sv-SE" sz="2400" dirty="0"/>
            </a:br>
            <a:endParaRPr lang="sv-SE" sz="1800" dirty="0"/>
          </a:p>
        </p:txBody>
      </p:sp>
      <p:sp>
        <p:nvSpPr>
          <p:cNvPr id="4" name="Underrubrik 3"/>
          <p:cNvSpPr>
            <a:spLocks noGrp="1"/>
          </p:cNvSpPr>
          <p:nvPr>
            <p:ph type="subTitle" idx="1"/>
          </p:nvPr>
        </p:nvSpPr>
        <p:spPr>
          <a:xfrm>
            <a:off x="7265115" y="2346716"/>
            <a:ext cx="3564731" cy="1297278"/>
          </a:xfrm>
          <a:prstGeom prst="rect">
            <a:avLst/>
          </a:prstGeom>
        </p:spPr>
        <p:txBody>
          <a:bodyPr wrap="square">
            <a:spAutoFit/>
          </a:bodyPr>
          <a:lstStyle/>
          <a:p>
            <a:br>
              <a:rPr lang="sv-SE" sz="2100" b="1" dirty="0">
                <a:solidFill>
                  <a:schemeClr val="tx1"/>
                </a:solidFill>
                <a:latin typeface="Calibri" panose="020F0502020204030204" pitchFamily="34" charset="0"/>
                <a:ea typeface="Calibri" panose="020F0502020204030204" pitchFamily="34" charset="0"/>
              </a:rPr>
            </a:br>
            <a:br>
              <a:rPr lang="sv-SE" sz="1500" dirty="0">
                <a:solidFill>
                  <a:schemeClr val="tx1"/>
                </a:solidFill>
                <a:latin typeface="Calibri" panose="020F0502020204030204" pitchFamily="34" charset="0"/>
                <a:ea typeface="Calibri" panose="020F0502020204030204" pitchFamily="34" charset="0"/>
              </a:rPr>
            </a:br>
            <a:br>
              <a:rPr lang="sv-SE" sz="1500" dirty="0">
                <a:solidFill>
                  <a:schemeClr val="accent1">
                    <a:lumMod val="75000"/>
                  </a:schemeClr>
                </a:solidFill>
                <a:latin typeface="Calibri" panose="020F0502020204030204" pitchFamily="34" charset="0"/>
                <a:ea typeface="Calibri" panose="020F0502020204030204" pitchFamily="34" charset="0"/>
              </a:rPr>
            </a:br>
            <a:endParaRPr lang="sv-SE" sz="1500" dirty="0">
              <a:solidFill>
                <a:schemeClr val="tx1"/>
              </a:solidFill>
              <a:latin typeface="Calibri" panose="020F0502020204030204" pitchFamily="34" charset="0"/>
              <a:ea typeface="Calibri" panose="020F0502020204030204" pitchFamily="34" charset="0"/>
            </a:endParaRPr>
          </a:p>
        </p:txBody>
      </p:sp>
      <p:pic>
        <p:nvPicPr>
          <p:cNvPr id="7" name="Bildobjekt 6">
            <a:extLst>
              <a:ext uri="{FF2B5EF4-FFF2-40B4-BE49-F238E27FC236}">
                <a16:creationId xmlns:a16="http://schemas.microsoft.com/office/drawing/2014/main" id="{050238D8-5123-4A13-9112-23C610F02555}"/>
              </a:ext>
            </a:extLst>
          </p:cNvPr>
          <p:cNvPicPr>
            <a:picLocks noChangeAspect="1"/>
          </p:cNvPicPr>
          <p:nvPr/>
        </p:nvPicPr>
        <p:blipFill rotWithShape="1">
          <a:blip r:embed="rId2"/>
          <a:srcRect l="25760" t="10087" r="14631" b="28812"/>
          <a:stretch/>
        </p:blipFill>
        <p:spPr>
          <a:xfrm>
            <a:off x="262897" y="1284058"/>
            <a:ext cx="5251782" cy="2488316"/>
          </a:xfrm>
          <a:prstGeom prst="rect">
            <a:avLst/>
          </a:prstGeom>
        </p:spPr>
      </p:pic>
    </p:spTree>
    <p:extLst>
      <p:ext uri="{BB962C8B-B14F-4D97-AF65-F5344CB8AC3E}">
        <p14:creationId xmlns:p14="http://schemas.microsoft.com/office/powerpoint/2010/main" val="1112813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4C72F7-86B7-4154-9298-2FCD496004CA}"/>
              </a:ext>
            </a:extLst>
          </p:cNvPr>
          <p:cNvSpPr>
            <a:spLocks noGrp="1"/>
          </p:cNvSpPr>
          <p:nvPr>
            <p:ph type="ctrTitle"/>
          </p:nvPr>
        </p:nvSpPr>
        <p:spPr>
          <a:xfrm>
            <a:off x="1157732" y="1017447"/>
            <a:ext cx="10520746" cy="731837"/>
          </a:xfrm>
        </p:spPr>
        <p:txBody>
          <a:bodyPr>
            <a:normAutofit fontScale="90000"/>
          </a:bodyPr>
          <a:lstStyle/>
          <a:p>
            <a:r>
              <a:rPr lang="sv-SE" dirty="0"/>
              <a:t>AGENDA</a:t>
            </a:r>
            <a:br>
              <a:rPr lang="sv-SE" dirty="0"/>
            </a:br>
            <a:endParaRPr lang="sv-SE" dirty="0"/>
          </a:p>
        </p:txBody>
      </p:sp>
      <p:sp>
        <p:nvSpPr>
          <p:cNvPr id="3" name="Underrubrik 2">
            <a:extLst>
              <a:ext uri="{FF2B5EF4-FFF2-40B4-BE49-F238E27FC236}">
                <a16:creationId xmlns:a16="http://schemas.microsoft.com/office/drawing/2014/main" id="{08331A60-5448-4BAA-AF09-FFC00F479EC8}"/>
              </a:ext>
            </a:extLst>
          </p:cNvPr>
          <p:cNvSpPr>
            <a:spLocks noGrp="1"/>
          </p:cNvSpPr>
          <p:nvPr>
            <p:ph type="subTitle" idx="1"/>
          </p:nvPr>
        </p:nvSpPr>
        <p:spPr>
          <a:xfrm>
            <a:off x="597828" y="2049435"/>
            <a:ext cx="10996344" cy="5831467"/>
          </a:xfrm>
        </p:spPr>
        <p:txBody>
          <a:bodyPr>
            <a:normAutofit/>
          </a:bodyPr>
          <a:lstStyle/>
          <a:p>
            <a:pPr marL="285750" indent="-285750">
              <a:buFont typeface="Arial" panose="020B0604020202020204" pitchFamily="34" charset="0"/>
              <a:buChar char="•"/>
            </a:pPr>
            <a:r>
              <a:rPr lang="sv-SE" sz="2400" dirty="0">
                <a:solidFill>
                  <a:schemeClr val="accent1"/>
                </a:solidFill>
              </a:rPr>
              <a:t>Svensk Simnings ledord</a:t>
            </a:r>
            <a:br>
              <a:rPr lang="sv-SE" sz="2400" dirty="0">
                <a:solidFill>
                  <a:schemeClr val="accent1"/>
                </a:solidFill>
              </a:rPr>
            </a:br>
            <a:r>
              <a:rPr lang="sv-SE" sz="2000" dirty="0">
                <a:solidFill>
                  <a:schemeClr val="accent1"/>
                </a:solidFill>
              </a:rPr>
              <a:t>Mål, gemensamma fokus- &amp; utvecklingsområden</a:t>
            </a:r>
          </a:p>
          <a:p>
            <a:pPr marL="285750" indent="-285750">
              <a:buFont typeface="Arial" panose="020B0604020202020204" pitchFamily="34" charset="0"/>
              <a:buChar char="•"/>
            </a:pPr>
            <a:r>
              <a:rPr lang="sv-SE" sz="2400" dirty="0">
                <a:solidFill>
                  <a:schemeClr val="accent1"/>
                </a:solidFill>
              </a:rPr>
              <a:t>Utbildningsmöjligheter</a:t>
            </a:r>
          </a:p>
          <a:p>
            <a:pPr marL="285750" indent="-285750">
              <a:buFont typeface="Arial" panose="020B0604020202020204" pitchFamily="34" charset="0"/>
              <a:buChar char="•"/>
            </a:pPr>
            <a:r>
              <a:rPr lang="sv-SE" sz="2400" dirty="0" err="1">
                <a:solidFill>
                  <a:schemeClr val="accent1"/>
                </a:solidFill>
              </a:rPr>
              <a:t>Coaches</a:t>
            </a:r>
            <a:r>
              <a:rPr lang="sv-SE" sz="2400" dirty="0">
                <a:solidFill>
                  <a:schemeClr val="accent1"/>
                </a:solidFill>
              </a:rPr>
              <a:t> Corner</a:t>
            </a:r>
            <a:br>
              <a:rPr lang="sv-SE" sz="2400" dirty="0">
                <a:solidFill>
                  <a:schemeClr val="accent1"/>
                </a:solidFill>
              </a:rPr>
            </a:br>
            <a:r>
              <a:rPr lang="sv-SE" sz="2000" dirty="0">
                <a:solidFill>
                  <a:schemeClr val="accent1"/>
                </a:solidFill>
              </a:rPr>
              <a:t>Ett forum för möte/mötas, inspiration &amp; fortbildning</a:t>
            </a:r>
            <a:br>
              <a:rPr lang="sv-SE" sz="2000" dirty="0">
                <a:solidFill>
                  <a:schemeClr val="accent1"/>
                </a:solidFill>
              </a:rPr>
            </a:br>
            <a:r>
              <a:rPr lang="sv-SE" sz="2000" dirty="0">
                <a:solidFill>
                  <a:schemeClr val="accent1"/>
                </a:solidFill>
              </a:rPr>
              <a:t>Exempel från ett möte</a:t>
            </a:r>
          </a:p>
          <a:p>
            <a:pPr marL="285750" indent="-285750">
              <a:buFont typeface="Arial" panose="020B0604020202020204" pitchFamily="34" charset="0"/>
              <a:buChar char="•"/>
            </a:pPr>
            <a:r>
              <a:rPr lang="sv-SE" sz="2400" dirty="0">
                <a:solidFill>
                  <a:schemeClr val="accent1"/>
                </a:solidFill>
              </a:rPr>
              <a:t>Utvecklingsplan ledare &amp; simmare</a:t>
            </a:r>
          </a:p>
          <a:p>
            <a:pPr marL="285750" indent="-285750">
              <a:buFont typeface="Arial" panose="020B0604020202020204" pitchFamily="34" charset="0"/>
              <a:buChar char="•"/>
            </a:pPr>
            <a:r>
              <a:rPr lang="sv-SE" sz="2400" dirty="0" err="1">
                <a:solidFill>
                  <a:schemeClr val="accent1"/>
                </a:solidFill>
              </a:rPr>
              <a:t>Open</a:t>
            </a:r>
            <a:r>
              <a:rPr lang="sv-SE" sz="2400" dirty="0">
                <a:solidFill>
                  <a:schemeClr val="accent1"/>
                </a:solidFill>
              </a:rPr>
              <a:t> </a:t>
            </a:r>
            <a:r>
              <a:rPr lang="sv-SE" sz="2400" dirty="0" err="1">
                <a:solidFill>
                  <a:schemeClr val="accent1"/>
                </a:solidFill>
              </a:rPr>
              <a:t>Water</a:t>
            </a:r>
            <a:endParaRPr lang="sv-SE" sz="2400" dirty="0">
              <a:solidFill>
                <a:schemeClr val="accent1"/>
              </a:solidFill>
            </a:endParaRPr>
          </a:p>
          <a:p>
            <a:pPr marL="285750" indent="-285750">
              <a:buFont typeface="Arial" panose="020B0604020202020204" pitchFamily="34" charset="0"/>
              <a:buChar char="•"/>
            </a:pPr>
            <a:r>
              <a:rPr lang="sv-SE" sz="2400" dirty="0">
                <a:solidFill>
                  <a:schemeClr val="accent1"/>
                </a:solidFill>
              </a:rPr>
              <a:t>Frågor?</a:t>
            </a:r>
          </a:p>
          <a:p>
            <a:pPr marL="285750" indent="-285750">
              <a:buFont typeface="Arial" panose="020B0604020202020204" pitchFamily="34" charset="0"/>
              <a:buChar char="•"/>
            </a:pPr>
            <a:endParaRPr lang="sv-SE" sz="2400" dirty="0">
              <a:solidFill>
                <a:schemeClr val="accent1"/>
              </a:solidFill>
            </a:endParaRPr>
          </a:p>
          <a:p>
            <a:r>
              <a:rPr lang="sv-SE" sz="2400" dirty="0">
                <a:solidFill>
                  <a:schemeClr val="accent1"/>
                </a:solidFill>
              </a:rPr>
              <a:t>Tack för idag!</a:t>
            </a:r>
          </a:p>
          <a:p>
            <a:endParaRPr lang="sv-SE" sz="2400" dirty="0">
              <a:solidFill>
                <a:schemeClr val="accent1"/>
              </a:solidFill>
            </a:endParaRPr>
          </a:p>
          <a:p>
            <a:endParaRPr lang="sv-SE" sz="2000" dirty="0">
              <a:solidFill>
                <a:schemeClr val="bg1"/>
              </a:solidFill>
            </a:endParaRPr>
          </a:p>
          <a:p>
            <a:endParaRPr lang="sv-SE" sz="2000" dirty="0">
              <a:solidFill>
                <a:schemeClr val="bg1"/>
              </a:solidFill>
            </a:endParaRPr>
          </a:p>
        </p:txBody>
      </p:sp>
    </p:spTree>
    <p:extLst>
      <p:ext uri="{BB962C8B-B14F-4D97-AF65-F5344CB8AC3E}">
        <p14:creationId xmlns:p14="http://schemas.microsoft.com/office/powerpoint/2010/main" val="11692455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E2C23D4E-2D16-AE4C-9538-8258BAC1BC4B}"/>
              </a:ext>
            </a:extLst>
          </p:cNvPr>
          <p:cNvGraphicFramePr/>
          <p:nvPr/>
        </p:nvGraphicFramePr>
        <p:xfrm>
          <a:off x="517037" y="155992"/>
          <a:ext cx="9208854" cy="3549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601FCA19-9D50-4753-BF52-959CCE93DF69" descr="601FCA19-9D50-4753-BF52-959CCE93DF69">
            <a:extLst>
              <a:ext uri="{FF2B5EF4-FFF2-40B4-BE49-F238E27FC236}">
                <a16:creationId xmlns:a16="http://schemas.microsoft.com/office/drawing/2014/main" id="{42E1E4A0-1F11-45E1-88B1-4AC51D213E60}"/>
              </a:ext>
            </a:extLst>
          </p:cNvPr>
          <p:cNvPicPr>
            <a:picLocks noChangeAspect="1" noChangeArrowheads="1"/>
          </p:cNvPicPr>
          <p:nvPr/>
        </p:nvPicPr>
        <p:blipFill rotWithShape="1">
          <a:blip r:embed="rId7" cstate="email">
            <a:extLst>
              <a:ext uri="{28A0092B-C50C-407E-A947-70E740481C1C}">
                <a14:useLocalDpi xmlns:a14="http://schemas.microsoft.com/office/drawing/2010/main" val="0"/>
              </a:ext>
            </a:extLst>
          </a:blip>
          <a:srcRect b="4292"/>
          <a:stretch/>
        </p:blipFill>
        <p:spPr bwMode="auto">
          <a:xfrm>
            <a:off x="812723" y="3705308"/>
            <a:ext cx="4702398" cy="2846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upp 3">
            <a:extLst>
              <a:ext uri="{FF2B5EF4-FFF2-40B4-BE49-F238E27FC236}">
                <a16:creationId xmlns:a16="http://schemas.microsoft.com/office/drawing/2014/main" id="{946E8DAA-37BB-45D3-B3B7-23658B05C90D}"/>
              </a:ext>
            </a:extLst>
          </p:cNvPr>
          <p:cNvGrpSpPr/>
          <p:nvPr/>
        </p:nvGrpSpPr>
        <p:grpSpPr>
          <a:xfrm>
            <a:off x="5737370" y="3924383"/>
            <a:ext cx="2062052" cy="2062052"/>
            <a:chOff x="6599625" y="743631"/>
            <a:chExt cx="2062052" cy="2062052"/>
          </a:xfrm>
        </p:grpSpPr>
        <p:sp>
          <p:nvSpPr>
            <p:cNvPr id="5" name="Ellips 4">
              <a:extLst>
                <a:ext uri="{FF2B5EF4-FFF2-40B4-BE49-F238E27FC236}">
                  <a16:creationId xmlns:a16="http://schemas.microsoft.com/office/drawing/2014/main" id="{A96B566A-F738-4C1F-BA06-0A127D26D968}"/>
                </a:ext>
              </a:extLst>
            </p:cNvPr>
            <p:cNvSpPr/>
            <p:nvPr/>
          </p:nvSpPr>
          <p:spPr>
            <a:xfrm>
              <a:off x="6599625" y="743631"/>
              <a:ext cx="2062052" cy="2062052"/>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6" name="Ellips 4">
              <a:extLst>
                <a:ext uri="{FF2B5EF4-FFF2-40B4-BE49-F238E27FC236}">
                  <a16:creationId xmlns:a16="http://schemas.microsoft.com/office/drawing/2014/main" id="{9790C523-9018-4AF2-B4FC-7AD8F9E5F441}"/>
                </a:ext>
              </a:extLst>
            </p:cNvPr>
            <p:cNvSpPr txBox="1"/>
            <p:nvPr/>
          </p:nvSpPr>
          <p:spPr>
            <a:xfrm>
              <a:off x="6750615" y="1076394"/>
              <a:ext cx="1760072" cy="145809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13482" tIns="17780" rIns="113482" bIns="1778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sv-SE" sz="1400" b="0" i="0" u="none" strike="noStrike" kern="1200" cap="none" spc="0" normalizeH="0" baseline="0" noProof="0" dirty="0">
                  <a:ln>
                    <a:noFill/>
                  </a:ln>
                  <a:solidFill>
                    <a:srgbClr val="FFFFFF"/>
                  </a:solidFill>
                  <a:effectLst/>
                  <a:uLnTx/>
                  <a:uFillTx/>
                  <a:latin typeface="Century Gothic" panose="020F0302020204030204"/>
                  <a:ea typeface="+mn-ea"/>
                  <a:cs typeface="+mn-cs"/>
                </a:rPr>
                <a:t>SIMLANDSLAGETS</a:t>
              </a:r>
              <a:r>
                <a:rPr kumimoji="0" lang="sv-SE" sz="1400" b="0" i="0" u="none" strike="noStrike" kern="1200" cap="none" spc="0" normalizeH="0" baseline="0" noProof="0" dirty="0">
                  <a:ln>
                    <a:noFill/>
                  </a:ln>
                  <a:solidFill>
                    <a:srgbClr val="000000"/>
                  </a:solidFill>
                  <a:effectLst/>
                  <a:uLnTx/>
                  <a:uFillTx/>
                  <a:latin typeface="Century Gothic" panose="020F0302020204030204"/>
                  <a:ea typeface="+mn-ea"/>
                  <a:cs typeface="+mn-cs"/>
                </a:rPr>
                <a:t> </a:t>
              </a:r>
              <a:r>
                <a:rPr kumimoji="0" lang="sv-SE" sz="1400" b="0" i="0" u="none" strike="noStrike" kern="1200" cap="none" spc="0" normalizeH="0" baseline="0" noProof="0" dirty="0">
                  <a:ln>
                    <a:noFill/>
                  </a:ln>
                  <a:solidFill>
                    <a:srgbClr val="FFFFFF"/>
                  </a:solidFill>
                  <a:effectLst/>
                  <a:uLnTx/>
                  <a:uFillTx/>
                  <a:latin typeface="Century Gothic" panose="020F0302020204030204"/>
                  <a:ea typeface="+mn-ea"/>
                  <a:cs typeface="+mn-cs"/>
                </a:rPr>
                <a:t>LEDORD</a:t>
              </a:r>
            </a:p>
          </p:txBody>
        </p:sp>
      </p:grpSp>
      <p:sp>
        <p:nvSpPr>
          <p:cNvPr id="2" name="Ellips 1">
            <a:extLst>
              <a:ext uri="{FF2B5EF4-FFF2-40B4-BE49-F238E27FC236}">
                <a16:creationId xmlns:a16="http://schemas.microsoft.com/office/drawing/2014/main" id="{D0145EAD-2AA8-94A9-2F46-72AC0E0FEC3A}"/>
              </a:ext>
            </a:extLst>
          </p:cNvPr>
          <p:cNvSpPr/>
          <p:nvPr/>
        </p:nvSpPr>
        <p:spPr>
          <a:xfrm>
            <a:off x="7648432" y="2724200"/>
            <a:ext cx="4397751" cy="28468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7" name="textruta 6">
            <a:extLst>
              <a:ext uri="{FF2B5EF4-FFF2-40B4-BE49-F238E27FC236}">
                <a16:creationId xmlns:a16="http://schemas.microsoft.com/office/drawing/2014/main" id="{1A24AD57-2E3C-ACC5-FDED-B677FE55C0E3}"/>
              </a:ext>
            </a:extLst>
          </p:cNvPr>
          <p:cNvSpPr txBox="1"/>
          <p:nvPr/>
        </p:nvSpPr>
        <p:spPr>
          <a:xfrm>
            <a:off x="8021671" y="3226094"/>
            <a:ext cx="4027566"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FFFFFF"/>
                </a:solidFill>
                <a:effectLst/>
                <a:uLnTx/>
                <a:uFillTx/>
                <a:latin typeface="Century Gothic" panose="020F0302020204030204"/>
                <a:ea typeface="+mn-ea"/>
                <a:cs typeface="+mn-cs"/>
              </a:rPr>
              <a:t>Mynnar ut i ’Spelregler’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FFFFFF"/>
                </a:solidFill>
                <a:effectLst/>
                <a:uLnTx/>
                <a:uFillTx/>
                <a:latin typeface="Century Gothic" panose="020F0302020204030204"/>
                <a:ea typeface="+mn-ea"/>
                <a:cs typeface="+mn-cs"/>
              </a:rPr>
              <a:t>Vad betyder ledorden för dig - Workshop på våra landslagssamlingar kring ledorden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FFFFFF"/>
                </a:solidFill>
                <a:effectLst/>
                <a:uLnTx/>
                <a:uFillTx/>
                <a:latin typeface="Century Gothic" panose="020F0302020204030204"/>
                <a:ea typeface="+mn-ea"/>
                <a:cs typeface="+mn-cs"/>
              </a:rPr>
              <a:t>Coachutbildning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FFFFFF"/>
                </a:solidFill>
                <a:effectLst/>
                <a:uLnTx/>
                <a:uFillTx/>
                <a:latin typeface="Century Gothic" panose="020F0302020204030204"/>
                <a:ea typeface="+mn-ea"/>
                <a:cs typeface="+mn-cs"/>
              </a:rPr>
              <a:t> Fortbildningar, tex ACT, Nutrition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FFFFFF"/>
                </a:solidFill>
                <a:effectLst/>
                <a:uLnTx/>
                <a:uFillTx/>
                <a:latin typeface="Century Gothic" panose="020F0302020204030204"/>
                <a:ea typeface="+mn-ea"/>
                <a:cs typeface="+mn-cs"/>
              </a:rPr>
              <a:t> </a:t>
            </a:r>
            <a:r>
              <a:rPr kumimoji="0" lang="sv-SE" sz="1400" b="0" i="0" u="none" strike="noStrike" kern="1200" cap="none" spc="0" normalizeH="0" baseline="0" noProof="0" dirty="0" err="1">
                <a:ln>
                  <a:noFill/>
                </a:ln>
                <a:solidFill>
                  <a:srgbClr val="FFFFFF"/>
                </a:solidFill>
                <a:effectLst/>
                <a:uLnTx/>
                <a:uFillTx/>
                <a:latin typeface="Century Gothic" panose="020F0302020204030204"/>
                <a:ea typeface="+mn-ea"/>
                <a:cs typeface="+mn-cs"/>
              </a:rPr>
              <a:t>Coaches</a:t>
            </a:r>
            <a:r>
              <a:rPr kumimoji="0" lang="sv-SE" sz="1400" b="0" i="0" u="none" strike="noStrike" kern="1200" cap="none" spc="0" normalizeH="0" baseline="0" noProof="0" dirty="0">
                <a:ln>
                  <a:noFill/>
                </a:ln>
                <a:solidFill>
                  <a:srgbClr val="FFFFFF"/>
                </a:solidFill>
                <a:effectLst/>
                <a:uLnTx/>
                <a:uFillTx/>
                <a:latin typeface="Century Gothic" panose="020F0302020204030204"/>
                <a:ea typeface="+mn-ea"/>
                <a:cs typeface="+mn-cs"/>
              </a:rPr>
              <a:t> Corner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400" b="0" i="0" u="none" strike="noStrike" kern="1200" cap="none" spc="0" normalizeH="0" baseline="0" noProof="0" dirty="0">
                <a:ln>
                  <a:noFill/>
                </a:ln>
                <a:solidFill>
                  <a:srgbClr val="FFFFFF"/>
                </a:solidFill>
                <a:effectLst/>
                <a:uLnTx/>
                <a:uFillTx/>
                <a:latin typeface="Century Gothic" panose="020F0302020204030204"/>
                <a:ea typeface="+mn-ea"/>
                <a:cs typeface="+mn-cs"/>
              </a:rPr>
              <a:t> Individuella samtal utifrån utvecklingsplan</a:t>
            </a:r>
          </a:p>
        </p:txBody>
      </p:sp>
    </p:spTree>
    <p:extLst>
      <p:ext uri="{BB962C8B-B14F-4D97-AF65-F5344CB8AC3E}">
        <p14:creationId xmlns:p14="http://schemas.microsoft.com/office/powerpoint/2010/main" val="2794816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4C72F7-86B7-4154-9298-2FCD496004CA}"/>
              </a:ext>
            </a:extLst>
          </p:cNvPr>
          <p:cNvSpPr>
            <a:spLocks noGrp="1"/>
          </p:cNvSpPr>
          <p:nvPr>
            <p:ph type="ctrTitle"/>
          </p:nvPr>
        </p:nvSpPr>
        <p:spPr>
          <a:xfrm>
            <a:off x="565614" y="1706558"/>
            <a:ext cx="11251272" cy="731837"/>
          </a:xfrm>
        </p:spPr>
        <p:txBody>
          <a:bodyPr>
            <a:normAutofit fontScale="90000"/>
          </a:bodyPr>
          <a:lstStyle/>
          <a:p>
            <a:r>
              <a:rPr lang="sv-SE" dirty="0"/>
              <a:t>SVENSK SIMNING I VÄRLDSKLASS</a:t>
            </a:r>
            <a:br>
              <a:rPr lang="sv-SE" dirty="0"/>
            </a:br>
            <a:br>
              <a:rPr lang="sv-SE" dirty="0"/>
            </a:br>
            <a:r>
              <a:rPr lang="sv-SE" sz="2900" dirty="0"/>
              <a:t>Svensk Simidrott i världsklass – </a:t>
            </a:r>
            <a:br>
              <a:rPr lang="sv-SE" sz="2900" dirty="0"/>
            </a:br>
            <a:r>
              <a:rPr lang="sv-SE" sz="1400" dirty="0"/>
              <a:t>Så länge så möjligt &amp; så många som möjligt – så bra som möjligt!</a:t>
            </a:r>
          </a:p>
        </p:txBody>
      </p:sp>
      <p:sp>
        <p:nvSpPr>
          <p:cNvPr id="3" name="Underrubrik 2">
            <a:extLst>
              <a:ext uri="{FF2B5EF4-FFF2-40B4-BE49-F238E27FC236}">
                <a16:creationId xmlns:a16="http://schemas.microsoft.com/office/drawing/2014/main" id="{08331A60-5448-4BAA-AF09-FFC00F479EC8}"/>
              </a:ext>
            </a:extLst>
          </p:cNvPr>
          <p:cNvSpPr>
            <a:spLocks noGrp="1"/>
          </p:cNvSpPr>
          <p:nvPr>
            <p:ph type="subTitle" idx="1"/>
          </p:nvPr>
        </p:nvSpPr>
        <p:spPr>
          <a:xfrm>
            <a:off x="597828" y="2707987"/>
            <a:ext cx="10996344" cy="5831467"/>
          </a:xfrm>
        </p:spPr>
        <p:txBody>
          <a:bodyPr>
            <a:normAutofit/>
          </a:bodyPr>
          <a:lstStyle/>
          <a:p>
            <a:pPr marL="285750" indent="-285750">
              <a:buFont typeface="Arial" panose="020B0604020202020204" pitchFamily="34" charset="0"/>
              <a:buChar char="•"/>
            </a:pPr>
            <a:r>
              <a:rPr lang="sv-SE" sz="2600" b="1" dirty="0">
                <a:solidFill>
                  <a:schemeClr val="accent1"/>
                </a:solidFill>
              </a:rPr>
              <a:t>MÅL Olympisk Period</a:t>
            </a:r>
            <a:br>
              <a:rPr lang="sv-SE" sz="2600" dirty="0">
                <a:solidFill>
                  <a:schemeClr val="accent1"/>
                </a:solidFill>
              </a:rPr>
            </a:br>
            <a:r>
              <a:rPr lang="sv-SE" sz="2600" dirty="0">
                <a:solidFill>
                  <a:schemeClr val="accent1"/>
                </a:solidFill>
              </a:rPr>
              <a:t>Svenska medaljer på OS</a:t>
            </a:r>
            <a:br>
              <a:rPr lang="sv-SE" sz="2600" dirty="0">
                <a:solidFill>
                  <a:schemeClr val="accent1"/>
                </a:solidFill>
              </a:rPr>
            </a:br>
            <a:r>
              <a:rPr lang="sv-SE" sz="2600" dirty="0">
                <a:solidFill>
                  <a:schemeClr val="accent1"/>
                </a:solidFill>
              </a:rPr>
              <a:t>Lagkappslag i alla olympiska grenar</a:t>
            </a:r>
            <a:br>
              <a:rPr lang="sv-SE" sz="2600" dirty="0">
                <a:solidFill>
                  <a:schemeClr val="accent1"/>
                </a:solidFill>
              </a:rPr>
            </a:br>
            <a:r>
              <a:rPr lang="sv-SE" sz="2600" dirty="0">
                <a:solidFill>
                  <a:schemeClr val="accent1"/>
                </a:solidFill>
              </a:rPr>
              <a:t>+10 simmare i Topp &amp; Talang</a:t>
            </a:r>
            <a:br>
              <a:rPr lang="sv-SE" sz="2600" dirty="0">
                <a:solidFill>
                  <a:schemeClr val="accent1"/>
                </a:solidFill>
              </a:rPr>
            </a:br>
            <a:r>
              <a:rPr lang="sv-SE" sz="2600" dirty="0">
                <a:solidFill>
                  <a:schemeClr val="accent1"/>
                </a:solidFill>
              </a:rPr>
              <a:t>Mästerskapssimmare</a:t>
            </a:r>
            <a:br>
              <a:rPr lang="sv-SE" sz="2600" dirty="0">
                <a:solidFill>
                  <a:schemeClr val="accent1"/>
                </a:solidFill>
              </a:rPr>
            </a:br>
            <a:br>
              <a:rPr lang="sv-SE" sz="2600" dirty="0">
                <a:solidFill>
                  <a:schemeClr val="accent1"/>
                </a:solidFill>
              </a:rPr>
            </a:br>
            <a:r>
              <a:rPr lang="sv-SE" sz="2600" dirty="0">
                <a:solidFill>
                  <a:schemeClr val="accent1"/>
                </a:solidFill>
              </a:rPr>
              <a:t>På vägen →</a:t>
            </a:r>
            <a:br>
              <a:rPr lang="sv-SE" sz="2600" dirty="0">
                <a:solidFill>
                  <a:schemeClr val="accent1"/>
                </a:solidFill>
              </a:rPr>
            </a:br>
            <a:r>
              <a:rPr lang="sv-SE" sz="2600" dirty="0">
                <a:solidFill>
                  <a:schemeClr val="accent1"/>
                </a:solidFill>
              </a:rPr>
              <a:t>VM, EM, U23 samt Junior- &amp; Ungdomslandslag</a:t>
            </a:r>
            <a:br>
              <a:rPr lang="sv-SE" sz="2600" dirty="0">
                <a:solidFill>
                  <a:schemeClr val="accent1"/>
                </a:solidFill>
              </a:rPr>
            </a:br>
            <a:br>
              <a:rPr lang="sv-SE" sz="2600" dirty="0">
                <a:solidFill>
                  <a:schemeClr val="accent1"/>
                </a:solidFill>
              </a:rPr>
            </a:br>
            <a:r>
              <a:rPr lang="sv-SE" sz="2600" dirty="0">
                <a:solidFill>
                  <a:schemeClr val="accent1"/>
                </a:solidFill>
              </a:rPr>
              <a:t>Svensk Simnings fyra gemensamma fokus- &amp; utvecklingsområden</a:t>
            </a:r>
            <a:br>
              <a:rPr lang="sv-SE" sz="2600" dirty="0">
                <a:solidFill>
                  <a:schemeClr val="accent1"/>
                </a:solidFill>
              </a:rPr>
            </a:br>
            <a:br>
              <a:rPr lang="sv-SE" sz="2600" dirty="0">
                <a:solidFill>
                  <a:schemeClr val="accent1"/>
                </a:solidFill>
              </a:rPr>
            </a:br>
            <a:r>
              <a:rPr lang="sv-SE" sz="2600" dirty="0">
                <a:solidFill>
                  <a:schemeClr val="accent1"/>
                </a:solidFill>
              </a:rPr>
              <a:t>                                                  ↓</a:t>
            </a:r>
          </a:p>
          <a:p>
            <a:br>
              <a:rPr lang="sv-SE" sz="2600" dirty="0">
                <a:solidFill>
                  <a:schemeClr val="accent1"/>
                </a:solidFill>
              </a:rPr>
            </a:br>
            <a:endParaRPr lang="sv-SE" sz="2600" dirty="0">
              <a:solidFill>
                <a:schemeClr val="accent1"/>
              </a:solidFill>
            </a:endParaRPr>
          </a:p>
          <a:p>
            <a:endParaRPr lang="sv-SE" sz="2000" dirty="0">
              <a:solidFill>
                <a:schemeClr val="bg1"/>
              </a:solidFill>
            </a:endParaRPr>
          </a:p>
          <a:p>
            <a:endParaRPr lang="sv-SE" sz="2000" dirty="0">
              <a:solidFill>
                <a:schemeClr val="bg1"/>
              </a:solidFill>
            </a:endParaRPr>
          </a:p>
        </p:txBody>
      </p:sp>
      <p:pic>
        <p:nvPicPr>
          <p:cNvPr id="5" name="Bildobjekt 4">
            <a:extLst>
              <a:ext uri="{FF2B5EF4-FFF2-40B4-BE49-F238E27FC236}">
                <a16:creationId xmlns:a16="http://schemas.microsoft.com/office/drawing/2014/main" id="{541CC346-F665-067D-37D6-4F17E1548886}"/>
              </a:ext>
            </a:extLst>
          </p:cNvPr>
          <p:cNvPicPr>
            <a:picLocks noChangeAspect="1"/>
          </p:cNvPicPr>
          <p:nvPr/>
        </p:nvPicPr>
        <p:blipFill rotWithShape="1">
          <a:blip r:embed="rId2"/>
          <a:srcRect l="7109" t="21805" r="24844" b="12361"/>
          <a:stretch/>
        </p:blipFill>
        <p:spPr>
          <a:xfrm>
            <a:off x="7184287" y="173033"/>
            <a:ext cx="4817213" cy="2621538"/>
          </a:xfrm>
          <a:prstGeom prst="rect">
            <a:avLst/>
          </a:prstGeom>
        </p:spPr>
      </p:pic>
    </p:spTree>
    <p:extLst>
      <p:ext uri="{BB962C8B-B14F-4D97-AF65-F5344CB8AC3E}">
        <p14:creationId xmlns:p14="http://schemas.microsoft.com/office/powerpoint/2010/main" val="722789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4C72F7-86B7-4154-9298-2FCD496004CA}"/>
              </a:ext>
            </a:extLst>
          </p:cNvPr>
          <p:cNvSpPr>
            <a:spLocks noGrp="1"/>
          </p:cNvSpPr>
          <p:nvPr>
            <p:ph type="ctrTitle"/>
          </p:nvPr>
        </p:nvSpPr>
        <p:spPr>
          <a:xfrm>
            <a:off x="834791" y="859056"/>
            <a:ext cx="11677649" cy="731837"/>
          </a:xfrm>
        </p:spPr>
        <p:txBody>
          <a:bodyPr>
            <a:normAutofit fontScale="90000"/>
          </a:bodyPr>
          <a:lstStyle/>
          <a:p>
            <a:r>
              <a:rPr lang="sv-SE" dirty="0"/>
              <a:t>Svensk Simnings fyra gemensamma fokus &amp; utvecklingsområden 2022-2024:</a:t>
            </a:r>
          </a:p>
        </p:txBody>
      </p:sp>
      <p:sp>
        <p:nvSpPr>
          <p:cNvPr id="3" name="Underrubrik 2">
            <a:extLst>
              <a:ext uri="{FF2B5EF4-FFF2-40B4-BE49-F238E27FC236}">
                <a16:creationId xmlns:a16="http://schemas.microsoft.com/office/drawing/2014/main" id="{08331A60-5448-4BAA-AF09-FFC00F479EC8}"/>
              </a:ext>
            </a:extLst>
          </p:cNvPr>
          <p:cNvSpPr>
            <a:spLocks noGrp="1"/>
          </p:cNvSpPr>
          <p:nvPr>
            <p:ph type="subTitle" idx="1"/>
          </p:nvPr>
        </p:nvSpPr>
        <p:spPr>
          <a:xfrm>
            <a:off x="991137" y="2116594"/>
            <a:ext cx="10410288" cy="5335325"/>
          </a:xfrm>
        </p:spPr>
        <p:txBody>
          <a:bodyPr>
            <a:normAutofit/>
          </a:bodyPr>
          <a:lstStyle/>
          <a:p>
            <a:pPr marL="342900" indent="-342900">
              <a:buFont typeface="Wingdings" panose="05000000000000000000" pitchFamily="2" charset="2"/>
              <a:buChar char="q"/>
            </a:pPr>
            <a:r>
              <a:rPr lang="sv-SE" sz="3200" dirty="0">
                <a:solidFill>
                  <a:schemeClr val="accent1"/>
                </a:solidFill>
              </a:rPr>
              <a:t> </a:t>
            </a:r>
            <a:r>
              <a:rPr lang="sv-SE" sz="3200" dirty="0" err="1">
                <a:solidFill>
                  <a:schemeClr val="accent1"/>
                </a:solidFill>
              </a:rPr>
              <a:t>Träningplanering</a:t>
            </a:r>
            <a:r>
              <a:rPr lang="sv-SE" sz="3200" dirty="0">
                <a:solidFill>
                  <a:schemeClr val="accent1"/>
                </a:solidFill>
              </a:rPr>
              <a:t> &amp; - utvärdering </a:t>
            </a:r>
            <a:br>
              <a:rPr lang="sv-SE" sz="3200" dirty="0">
                <a:solidFill>
                  <a:schemeClr val="accent1"/>
                </a:solidFill>
              </a:rPr>
            </a:br>
            <a:endParaRPr lang="sv-SE" sz="3200" dirty="0">
              <a:solidFill>
                <a:schemeClr val="accent1"/>
              </a:solidFill>
            </a:endParaRPr>
          </a:p>
          <a:p>
            <a:pPr marL="342900" indent="-342900">
              <a:buFont typeface="Wingdings" panose="05000000000000000000" pitchFamily="2" charset="2"/>
              <a:buChar char="q"/>
            </a:pPr>
            <a:r>
              <a:rPr lang="sv-SE" sz="3200" dirty="0">
                <a:solidFill>
                  <a:schemeClr val="accent1"/>
                </a:solidFill>
              </a:rPr>
              <a:t> </a:t>
            </a:r>
            <a:r>
              <a:rPr lang="sv-SE" sz="3200" dirty="0">
                <a:solidFill>
                  <a:schemeClr val="accent1"/>
                </a:solidFill>
                <a:highlight>
                  <a:srgbClr val="00FF00"/>
                </a:highlight>
              </a:rPr>
              <a:t>Landträning </a:t>
            </a:r>
            <a:br>
              <a:rPr lang="sv-SE" sz="2000" b="1" dirty="0">
                <a:solidFill>
                  <a:schemeClr val="accent1"/>
                </a:solidFill>
              </a:rPr>
            </a:br>
            <a:endParaRPr lang="sv-SE" sz="2000" b="1" dirty="0">
              <a:solidFill>
                <a:schemeClr val="accent1"/>
              </a:solidFill>
            </a:endParaRPr>
          </a:p>
          <a:p>
            <a:pPr marL="342900" indent="-342900">
              <a:buFont typeface="Wingdings" panose="05000000000000000000" pitchFamily="2" charset="2"/>
              <a:buChar char="q"/>
            </a:pPr>
            <a:r>
              <a:rPr lang="sv-SE" sz="3200" dirty="0">
                <a:solidFill>
                  <a:schemeClr val="accent1"/>
                </a:solidFill>
              </a:rPr>
              <a:t> </a:t>
            </a:r>
            <a:r>
              <a:rPr lang="sv-SE" sz="3200" dirty="0">
                <a:solidFill>
                  <a:schemeClr val="accent1"/>
                </a:solidFill>
                <a:highlight>
                  <a:srgbClr val="FFFF00"/>
                </a:highlight>
              </a:rPr>
              <a:t>Teknikutveckling</a:t>
            </a:r>
            <a:r>
              <a:rPr lang="sv-SE" sz="3200" dirty="0">
                <a:solidFill>
                  <a:schemeClr val="accent1"/>
                </a:solidFill>
              </a:rPr>
              <a:t> </a:t>
            </a:r>
            <a:r>
              <a:rPr lang="sv-SE" sz="3200" dirty="0" err="1">
                <a:solidFill>
                  <a:schemeClr val="accent1"/>
                </a:solidFill>
              </a:rPr>
              <a:t>inkl</a:t>
            </a:r>
            <a:r>
              <a:rPr lang="sv-SE" sz="3200" dirty="0">
                <a:solidFill>
                  <a:schemeClr val="accent1"/>
                </a:solidFill>
              </a:rPr>
              <a:t>:</a:t>
            </a:r>
            <a:br>
              <a:rPr lang="sv-SE" sz="3200" dirty="0">
                <a:solidFill>
                  <a:schemeClr val="accent1"/>
                </a:solidFill>
              </a:rPr>
            </a:br>
            <a:br>
              <a:rPr lang="sv-SE" sz="3200" dirty="0">
                <a:solidFill>
                  <a:schemeClr val="accent1"/>
                </a:solidFill>
              </a:rPr>
            </a:br>
            <a:r>
              <a:rPr lang="sv-SE" sz="3200" dirty="0">
                <a:solidFill>
                  <a:schemeClr val="accent1"/>
                </a:solidFill>
              </a:rPr>
              <a:t> </a:t>
            </a:r>
            <a:r>
              <a:rPr lang="sv-SE" sz="3200" dirty="0" err="1">
                <a:solidFill>
                  <a:schemeClr val="accent1"/>
                </a:solidFill>
              </a:rPr>
              <a:t>Strokelength</a:t>
            </a:r>
            <a:r>
              <a:rPr lang="sv-SE" sz="3200" dirty="0">
                <a:solidFill>
                  <a:schemeClr val="accent1"/>
                </a:solidFill>
              </a:rPr>
              <a:t> &amp; </a:t>
            </a:r>
            <a:r>
              <a:rPr lang="sv-SE" sz="3200" dirty="0" err="1">
                <a:solidFill>
                  <a:schemeClr val="accent1"/>
                </a:solidFill>
              </a:rPr>
              <a:t>efficiency</a:t>
            </a:r>
            <a:r>
              <a:rPr lang="sv-SE" sz="3200" dirty="0">
                <a:solidFill>
                  <a:schemeClr val="accent1"/>
                </a:solidFill>
              </a:rPr>
              <a:t> </a:t>
            </a:r>
            <a:br>
              <a:rPr lang="sv-SE" sz="2000" b="1" dirty="0">
                <a:solidFill>
                  <a:schemeClr val="accent1"/>
                </a:solidFill>
              </a:rPr>
            </a:br>
            <a:br>
              <a:rPr lang="sv-SE" sz="3200" dirty="0">
                <a:solidFill>
                  <a:schemeClr val="accent1"/>
                </a:solidFill>
                <a:highlight>
                  <a:srgbClr val="FF0000"/>
                </a:highlight>
              </a:rPr>
            </a:br>
            <a:r>
              <a:rPr lang="sv-SE" sz="3200" dirty="0">
                <a:solidFill>
                  <a:schemeClr val="accent1"/>
                </a:solidFill>
                <a:highlight>
                  <a:srgbClr val="FF0000"/>
                </a:highlight>
              </a:rPr>
              <a:t> Benspark</a:t>
            </a:r>
            <a:r>
              <a:rPr lang="sv-SE" sz="3200" dirty="0">
                <a:solidFill>
                  <a:schemeClr val="accent1"/>
                </a:solidFill>
              </a:rPr>
              <a:t>, -tag, -kick &amp; uv</a:t>
            </a:r>
            <a:br>
              <a:rPr lang="sv-SE" sz="2000" b="1" dirty="0">
                <a:solidFill>
                  <a:schemeClr val="accent1"/>
                </a:solidFill>
              </a:rPr>
            </a:br>
            <a:endParaRPr lang="sv-SE" sz="2000" b="1" dirty="0">
              <a:solidFill>
                <a:schemeClr val="accent1"/>
              </a:solidFill>
            </a:endParaRPr>
          </a:p>
          <a:p>
            <a:pPr marL="342900" indent="-342900">
              <a:buFont typeface="Wingdings" panose="05000000000000000000" pitchFamily="2" charset="2"/>
              <a:buChar char="q"/>
            </a:pPr>
            <a:r>
              <a:rPr lang="sv-SE" sz="3200" dirty="0">
                <a:solidFill>
                  <a:schemeClr val="accent1"/>
                </a:solidFill>
              </a:rPr>
              <a:t> Racerutiner </a:t>
            </a:r>
            <a:r>
              <a:rPr lang="sv-SE" sz="3200" dirty="0" err="1">
                <a:solidFill>
                  <a:schemeClr val="accent1"/>
                </a:solidFill>
              </a:rPr>
              <a:t>inkl</a:t>
            </a:r>
            <a:r>
              <a:rPr lang="sv-SE" sz="3200" dirty="0">
                <a:solidFill>
                  <a:schemeClr val="accent1"/>
                </a:solidFill>
              </a:rPr>
              <a:t> raceplan</a:t>
            </a:r>
            <a:br>
              <a:rPr lang="sv-SE" sz="3200" dirty="0">
                <a:solidFill>
                  <a:schemeClr val="bg1"/>
                </a:solidFill>
              </a:rPr>
            </a:br>
            <a:endParaRPr lang="sv-SE" sz="3200" dirty="0">
              <a:solidFill>
                <a:schemeClr val="bg1"/>
              </a:solidFill>
            </a:endParaRPr>
          </a:p>
          <a:p>
            <a:pPr marL="342900" indent="-342900">
              <a:buFont typeface="Wingdings" panose="05000000000000000000" pitchFamily="2" charset="2"/>
              <a:buChar char="q"/>
            </a:pPr>
            <a:endParaRPr lang="sv-SE" sz="3200" dirty="0">
              <a:solidFill>
                <a:schemeClr val="bg1"/>
              </a:solidFill>
            </a:endParaRPr>
          </a:p>
          <a:p>
            <a:pPr marL="342900" indent="-342900">
              <a:buFont typeface="Wingdings" panose="05000000000000000000" pitchFamily="2" charset="2"/>
              <a:buChar char="q"/>
            </a:pPr>
            <a:endParaRPr lang="sv-SE" sz="3200" dirty="0">
              <a:solidFill>
                <a:schemeClr val="bg1"/>
              </a:solidFill>
            </a:endParaRPr>
          </a:p>
          <a:p>
            <a:pPr marL="342900" indent="-342900">
              <a:buFont typeface="Wingdings" panose="05000000000000000000" pitchFamily="2" charset="2"/>
              <a:buChar char="q"/>
            </a:pPr>
            <a:endParaRPr lang="sv-SE" sz="3200" dirty="0">
              <a:solidFill>
                <a:schemeClr val="bg1"/>
              </a:solidFill>
            </a:endParaRPr>
          </a:p>
          <a:p>
            <a:pPr marL="342900" indent="-342900">
              <a:buFont typeface="Wingdings" panose="05000000000000000000" pitchFamily="2" charset="2"/>
              <a:buChar char="q"/>
            </a:pPr>
            <a:endParaRPr lang="sv-SE" sz="3200" dirty="0">
              <a:solidFill>
                <a:schemeClr val="bg1"/>
              </a:solidFill>
            </a:endParaRPr>
          </a:p>
          <a:p>
            <a:pPr marL="342900" indent="-342900">
              <a:buFont typeface="Wingdings" panose="05000000000000000000" pitchFamily="2" charset="2"/>
              <a:buChar char="q"/>
            </a:pPr>
            <a:endParaRPr lang="sv-SE" sz="3200" dirty="0">
              <a:solidFill>
                <a:schemeClr val="bg1"/>
              </a:solidFill>
            </a:endParaRPr>
          </a:p>
          <a:p>
            <a:pPr marL="342900" indent="-342900">
              <a:buFont typeface="Wingdings" panose="05000000000000000000" pitchFamily="2" charset="2"/>
              <a:buChar char="q"/>
            </a:pPr>
            <a:endParaRPr lang="sv-SE" sz="3200" dirty="0">
              <a:solidFill>
                <a:schemeClr val="bg1"/>
              </a:solidFill>
            </a:endParaRPr>
          </a:p>
        </p:txBody>
      </p:sp>
      <p:sp>
        <p:nvSpPr>
          <p:cNvPr id="4" name="Ellips 3">
            <a:extLst>
              <a:ext uri="{FF2B5EF4-FFF2-40B4-BE49-F238E27FC236}">
                <a16:creationId xmlns:a16="http://schemas.microsoft.com/office/drawing/2014/main" id="{31CE9F6C-3B0C-61DF-BB51-0E9A0AFB190F}"/>
              </a:ext>
            </a:extLst>
          </p:cNvPr>
          <p:cNvSpPr/>
          <p:nvPr/>
        </p:nvSpPr>
        <p:spPr>
          <a:xfrm>
            <a:off x="7581363" y="3047702"/>
            <a:ext cx="3724275" cy="21050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5" name="textruta 4">
            <a:extLst>
              <a:ext uri="{FF2B5EF4-FFF2-40B4-BE49-F238E27FC236}">
                <a16:creationId xmlns:a16="http://schemas.microsoft.com/office/drawing/2014/main" id="{8E6D2C3C-F7E0-356D-CA76-B44073D4B9C4}"/>
              </a:ext>
            </a:extLst>
          </p:cNvPr>
          <p:cNvSpPr txBox="1"/>
          <p:nvPr/>
        </p:nvSpPr>
        <p:spPr>
          <a:xfrm>
            <a:off x="8134350" y="3533774"/>
            <a:ext cx="28956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Kommuniceras på:</a:t>
            </a:r>
            <a:b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b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Varje Coachsamling</a:t>
            </a:r>
            <a:b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b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Varje Coacher Corner</a:t>
            </a:r>
          </a:p>
        </p:txBody>
      </p:sp>
    </p:spTree>
    <p:extLst>
      <p:ext uri="{BB962C8B-B14F-4D97-AF65-F5344CB8AC3E}">
        <p14:creationId xmlns:p14="http://schemas.microsoft.com/office/powerpoint/2010/main" val="3873917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55CD3D-1E15-401F-BD1E-57471D78A679}"/>
              </a:ext>
            </a:extLst>
          </p:cNvPr>
          <p:cNvSpPr>
            <a:spLocks noGrp="1"/>
          </p:cNvSpPr>
          <p:nvPr>
            <p:ph type="title"/>
          </p:nvPr>
        </p:nvSpPr>
        <p:spPr/>
        <p:txBody>
          <a:bodyPr>
            <a:normAutofit/>
          </a:bodyPr>
          <a:lstStyle/>
          <a:p>
            <a:r>
              <a:rPr lang="sv-SE" dirty="0"/>
              <a:t>Lisa Blomquist</a:t>
            </a:r>
          </a:p>
        </p:txBody>
      </p:sp>
      <p:sp>
        <p:nvSpPr>
          <p:cNvPr id="4" name="Underrubrik 3">
            <a:extLst>
              <a:ext uri="{FF2B5EF4-FFF2-40B4-BE49-F238E27FC236}">
                <a16:creationId xmlns:a16="http://schemas.microsoft.com/office/drawing/2014/main" id="{F6B56CFA-01B9-109D-8CF4-E559599127E6}"/>
              </a:ext>
            </a:extLst>
          </p:cNvPr>
          <p:cNvSpPr>
            <a:spLocks noGrp="1"/>
          </p:cNvSpPr>
          <p:nvPr>
            <p:ph type="subTitle" idx="1"/>
          </p:nvPr>
        </p:nvSpPr>
        <p:spPr/>
        <p:txBody>
          <a:bodyPr/>
          <a:lstStyle/>
          <a:p>
            <a:pPr marL="285750" indent="-285750">
              <a:buFont typeface="Arial" panose="020B0604020202020204" pitchFamily="34" charset="0"/>
              <a:buChar char="•"/>
            </a:pPr>
            <a:r>
              <a:rPr lang="sv-SE" dirty="0"/>
              <a:t>Utbildningskoordinator</a:t>
            </a:r>
          </a:p>
        </p:txBody>
      </p:sp>
      <p:sp>
        <p:nvSpPr>
          <p:cNvPr id="5" name="Platshållare för bild 4">
            <a:extLst>
              <a:ext uri="{FF2B5EF4-FFF2-40B4-BE49-F238E27FC236}">
                <a16:creationId xmlns:a16="http://schemas.microsoft.com/office/drawing/2014/main" id="{F9281213-4F5F-B263-B56D-1F4FE51A4C8F}"/>
              </a:ext>
            </a:extLst>
          </p:cNvPr>
          <p:cNvSpPr>
            <a:spLocks noGrp="1"/>
          </p:cNvSpPr>
          <p:nvPr>
            <p:ph type="pic" sz="quarter" idx="10"/>
          </p:nvPr>
        </p:nvSpPr>
        <p:spPr/>
        <p:txBody>
          <a:bodyPr/>
          <a:lstStyle/>
          <a:p>
            <a:endParaRPr lang="sv-SE"/>
          </a:p>
        </p:txBody>
      </p:sp>
      <p:pic>
        <p:nvPicPr>
          <p:cNvPr id="2050" name="Picture 2" descr="Lisa Blomquist, personlig tränare.">
            <a:extLst>
              <a:ext uri="{FF2B5EF4-FFF2-40B4-BE49-F238E27FC236}">
                <a16:creationId xmlns:a16="http://schemas.microsoft.com/office/drawing/2014/main" id="{596B3176-CFE0-EACA-6340-ACDEAD2B88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3135"/>
          <a:stretch/>
        </p:blipFill>
        <p:spPr bwMode="auto">
          <a:xfrm>
            <a:off x="0" y="1527350"/>
            <a:ext cx="6618787" cy="3723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7013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424F4C-9931-6EDF-44D6-B34E890EE4B5}"/>
              </a:ext>
            </a:extLst>
          </p:cNvPr>
          <p:cNvSpPr>
            <a:spLocks noGrp="1"/>
          </p:cNvSpPr>
          <p:nvPr>
            <p:ph type="ctrTitle"/>
          </p:nvPr>
        </p:nvSpPr>
        <p:spPr>
          <a:xfrm>
            <a:off x="8179904" y="1530626"/>
            <a:ext cx="2454966" cy="1272209"/>
          </a:xfrm>
        </p:spPr>
        <p:txBody>
          <a:bodyPr>
            <a:normAutofit/>
          </a:bodyPr>
          <a:lstStyle/>
          <a:p>
            <a:r>
              <a:rPr lang="sv-SE" sz="1600" dirty="0"/>
              <a:t>Allmän </a:t>
            </a:r>
            <a:r>
              <a:rPr lang="sv-SE" sz="1600" dirty="0" err="1"/>
              <a:t>athletismen</a:t>
            </a:r>
            <a:r>
              <a:rPr lang="sv-SE" sz="1600" dirty="0"/>
              <a:t> </a:t>
            </a:r>
          </a:p>
        </p:txBody>
      </p:sp>
      <p:sp>
        <p:nvSpPr>
          <p:cNvPr id="3" name="Underrubrik 2">
            <a:extLst>
              <a:ext uri="{FF2B5EF4-FFF2-40B4-BE49-F238E27FC236}">
                <a16:creationId xmlns:a16="http://schemas.microsoft.com/office/drawing/2014/main" id="{771B41E8-3F19-918D-2F5D-835781B27F50}"/>
              </a:ext>
            </a:extLst>
          </p:cNvPr>
          <p:cNvSpPr>
            <a:spLocks noGrp="1"/>
          </p:cNvSpPr>
          <p:nvPr>
            <p:ph type="subTitle" idx="1"/>
          </p:nvPr>
        </p:nvSpPr>
        <p:spPr/>
        <p:txBody>
          <a:bodyPr/>
          <a:lstStyle/>
          <a:p>
            <a:endParaRPr lang="sv-SE" dirty="0"/>
          </a:p>
        </p:txBody>
      </p:sp>
      <p:pic>
        <p:nvPicPr>
          <p:cNvPr id="1026" name="Picture 2">
            <a:extLst>
              <a:ext uri="{FF2B5EF4-FFF2-40B4-BE49-F238E27FC236}">
                <a16:creationId xmlns:a16="http://schemas.microsoft.com/office/drawing/2014/main" id="{D9549287-C532-1AE9-343A-CE35402196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598" y="1108007"/>
            <a:ext cx="6714536" cy="5035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68962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wedbank: Flera pusselbitar saknas på aktiemarknaden Behåller neutral  aktievikt – fokus på riskhantering">
            <a:extLst>
              <a:ext uri="{FF2B5EF4-FFF2-40B4-BE49-F238E27FC236}">
                <a16:creationId xmlns:a16="http://schemas.microsoft.com/office/drawing/2014/main" id="{F4BD422B-477D-5920-C611-8E690D02C8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8422" y="313711"/>
            <a:ext cx="4087904" cy="2714624"/>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53529116-7E13-A5A6-4905-72E509BF0631}"/>
              </a:ext>
            </a:extLst>
          </p:cNvPr>
          <p:cNvSpPr>
            <a:spLocks noGrp="1"/>
          </p:cNvSpPr>
          <p:nvPr>
            <p:ph type="title"/>
          </p:nvPr>
        </p:nvSpPr>
        <p:spPr>
          <a:xfrm>
            <a:off x="335674" y="566530"/>
            <a:ext cx="10972800" cy="1262644"/>
          </a:xfrm>
        </p:spPr>
        <p:txBody>
          <a:bodyPr>
            <a:normAutofit/>
          </a:bodyPr>
          <a:lstStyle/>
          <a:p>
            <a:r>
              <a:rPr lang="sv-SE" sz="3000" dirty="0"/>
              <a:t>VERKTYG FÖR SVENSK SIMNING</a:t>
            </a:r>
            <a:br>
              <a:rPr lang="sv-SE" sz="3000" dirty="0"/>
            </a:br>
            <a:r>
              <a:rPr lang="sv-SE" sz="3000" dirty="0"/>
              <a:t>PROGRAMMET</a:t>
            </a:r>
          </a:p>
        </p:txBody>
      </p:sp>
      <p:sp>
        <p:nvSpPr>
          <p:cNvPr id="3" name="Platshållare för innehåll 2">
            <a:extLst>
              <a:ext uri="{FF2B5EF4-FFF2-40B4-BE49-F238E27FC236}">
                <a16:creationId xmlns:a16="http://schemas.microsoft.com/office/drawing/2014/main" id="{09A8C421-2570-0E90-D3A5-73D28AAA5530}"/>
              </a:ext>
            </a:extLst>
          </p:cNvPr>
          <p:cNvSpPr>
            <a:spLocks noGrp="1"/>
          </p:cNvSpPr>
          <p:nvPr>
            <p:ph idx="1"/>
          </p:nvPr>
        </p:nvSpPr>
        <p:spPr>
          <a:xfrm>
            <a:off x="335674" y="2538997"/>
            <a:ext cx="10972800" cy="3590873"/>
          </a:xfrm>
        </p:spPr>
        <p:txBody>
          <a:bodyPr>
            <a:normAutofit fontScale="92500" lnSpcReduction="20000"/>
          </a:bodyPr>
          <a:lstStyle/>
          <a:p>
            <a:pPr marL="285750" indent="-285750">
              <a:buFont typeface="Arial" panose="020B0604020202020204" pitchFamily="34" charset="0"/>
              <a:buChar char="•"/>
            </a:pPr>
            <a:r>
              <a:rPr lang="sv-SE" dirty="0">
                <a:solidFill>
                  <a:schemeClr val="accent4"/>
                </a:solidFill>
              </a:rPr>
              <a:t>COMMIT 				VARJE DAG</a:t>
            </a:r>
          </a:p>
          <a:p>
            <a:pPr marL="285750" indent="-285750">
              <a:buFont typeface="Arial" panose="020B0604020202020204" pitchFamily="34" charset="0"/>
              <a:buChar char="•"/>
            </a:pPr>
            <a:endParaRPr lang="sv-SE" dirty="0">
              <a:solidFill>
                <a:schemeClr val="accent4"/>
              </a:solidFill>
            </a:endParaRPr>
          </a:p>
          <a:p>
            <a:pPr marL="285750" indent="-285750">
              <a:buFont typeface="Arial" panose="020B0604020202020204" pitchFamily="34" charset="0"/>
              <a:buChar char="•"/>
            </a:pPr>
            <a:r>
              <a:rPr lang="sv-SE" dirty="0">
                <a:solidFill>
                  <a:schemeClr val="accent4"/>
                </a:solidFill>
              </a:rPr>
              <a:t>ATHLETES MONITORING 			VARJE SÖNDAG/MÅNDAG</a:t>
            </a:r>
          </a:p>
          <a:p>
            <a:pPr marL="285750" indent="-285750">
              <a:buFont typeface="Arial" panose="020B0604020202020204" pitchFamily="34" charset="0"/>
              <a:buChar char="•"/>
            </a:pPr>
            <a:endParaRPr lang="sv-SE" dirty="0">
              <a:solidFill>
                <a:schemeClr val="accent4"/>
              </a:solidFill>
            </a:endParaRPr>
          </a:p>
          <a:p>
            <a:pPr marL="285750" indent="-285750">
              <a:buFont typeface="Arial" panose="020B0604020202020204" pitchFamily="34" charset="0"/>
              <a:buChar char="•"/>
            </a:pPr>
            <a:r>
              <a:rPr lang="sv-SE" dirty="0">
                <a:solidFill>
                  <a:schemeClr val="accent4"/>
                </a:solidFill>
              </a:rPr>
              <a:t>KOSTREGISTERING			EN GÅNG PER HALVÅR/ÅR</a:t>
            </a:r>
          </a:p>
          <a:p>
            <a:pPr marL="285750" indent="-285750">
              <a:buFont typeface="Arial" panose="020B0604020202020204" pitchFamily="34" charset="0"/>
              <a:buChar char="•"/>
            </a:pPr>
            <a:endParaRPr lang="sv-SE" dirty="0">
              <a:solidFill>
                <a:schemeClr val="accent4"/>
              </a:solidFill>
            </a:endParaRPr>
          </a:p>
          <a:p>
            <a:pPr marL="285750" indent="-285750">
              <a:buFont typeface="Arial" panose="020B0604020202020204" pitchFamily="34" charset="0"/>
              <a:buChar char="•"/>
            </a:pPr>
            <a:r>
              <a:rPr lang="sv-SE" dirty="0">
                <a:solidFill>
                  <a:schemeClr val="accent4"/>
                </a:solidFill>
              </a:rPr>
              <a:t>IDROTTPSYKOLOGISK SUPPORT		PLANERAD SUPPORT</a:t>
            </a:r>
          </a:p>
          <a:p>
            <a:pPr marL="285750" indent="-285750">
              <a:buFont typeface="Arial" panose="020B0604020202020204" pitchFamily="34" charset="0"/>
              <a:buChar char="•"/>
            </a:pPr>
            <a:endParaRPr lang="sv-SE" dirty="0">
              <a:solidFill>
                <a:schemeClr val="accent4"/>
              </a:solidFill>
            </a:endParaRPr>
          </a:p>
          <a:p>
            <a:pPr marL="285750" indent="-285750">
              <a:buFont typeface="Arial" panose="020B0604020202020204" pitchFamily="34" charset="0"/>
              <a:buChar char="•"/>
            </a:pPr>
            <a:r>
              <a:rPr lang="sv-SE" dirty="0">
                <a:solidFill>
                  <a:schemeClr val="accent4"/>
                </a:solidFill>
              </a:rPr>
              <a:t>METABOL PROFIL 			VERKTYG</a:t>
            </a:r>
          </a:p>
          <a:p>
            <a:pPr marL="285750" indent="-285750">
              <a:buFont typeface="Arial" panose="020B0604020202020204" pitchFamily="34" charset="0"/>
              <a:buChar char="•"/>
            </a:pPr>
            <a:endParaRPr lang="sv-SE" dirty="0">
              <a:solidFill>
                <a:schemeClr val="accent4"/>
              </a:solidFill>
            </a:endParaRPr>
          </a:p>
          <a:p>
            <a:pPr marL="285750" indent="-285750">
              <a:buFont typeface="Arial" panose="020B0604020202020204" pitchFamily="34" charset="0"/>
              <a:buChar char="•"/>
            </a:pPr>
            <a:r>
              <a:rPr lang="sv-SE" dirty="0">
                <a:solidFill>
                  <a:schemeClr val="accent4"/>
                </a:solidFill>
              </a:rPr>
              <a:t>RACEANALYS 				BESTÄLLNING, TÄVLING</a:t>
            </a:r>
          </a:p>
          <a:p>
            <a:pPr marL="285750" indent="-285750">
              <a:buFont typeface="Arial" panose="020B0604020202020204" pitchFamily="34" charset="0"/>
              <a:buChar char="•"/>
            </a:pPr>
            <a:endParaRPr lang="sv-SE" dirty="0">
              <a:solidFill>
                <a:schemeClr val="accent4"/>
              </a:solidFill>
            </a:endParaRPr>
          </a:p>
          <a:p>
            <a:pPr marL="285750" indent="-285750">
              <a:buFont typeface="Arial" panose="020B0604020202020204" pitchFamily="34" charset="0"/>
              <a:buChar char="•"/>
            </a:pPr>
            <a:r>
              <a:rPr lang="sv-SE" dirty="0">
                <a:solidFill>
                  <a:schemeClr val="accent4"/>
                </a:solidFill>
              </a:rPr>
              <a:t>TEKNIKANALYS 				BESTÄLLNING, TRÄNING</a:t>
            </a:r>
          </a:p>
          <a:p>
            <a:endParaRPr lang="sv-SE" dirty="0"/>
          </a:p>
        </p:txBody>
      </p:sp>
      <p:pic>
        <p:nvPicPr>
          <p:cNvPr id="1026" name="Picture 2" descr="Pusselbitar för målpussel stock illustrationer. Illustration av tomt -  189972729">
            <a:extLst>
              <a:ext uri="{FF2B5EF4-FFF2-40B4-BE49-F238E27FC236}">
                <a16:creationId xmlns:a16="http://schemas.microsoft.com/office/drawing/2014/main" id="{F21BE071-A20A-DB29-C9E2-08378063DB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280" t="11916" b="10417"/>
          <a:stretch/>
        </p:blipFill>
        <p:spPr bwMode="auto">
          <a:xfrm>
            <a:off x="7769948" y="313710"/>
            <a:ext cx="4195039" cy="2714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49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4B02EA03-1446-9722-B180-26177ADD343B}"/>
              </a:ext>
            </a:extLst>
          </p:cNvPr>
          <p:cNvPicPr>
            <a:picLocks noChangeAspect="1"/>
          </p:cNvPicPr>
          <p:nvPr/>
        </p:nvPicPr>
        <p:blipFill rotWithShape="1">
          <a:blip r:embed="rId2"/>
          <a:srcRect l="20951" t="29275" r="22517" b="5286"/>
          <a:stretch/>
        </p:blipFill>
        <p:spPr>
          <a:xfrm>
            <a:off x="58465" y="2687735"/>
            <a:ext cx="6892321" cy="4321382"/>
          </a:xfrm>
          <a:prstGeom prst="rect">
            <a:avLst/>
          </a:prstGeom>
        </p:spPr>
      </p:pic>
      <p:sp>
        <p:nvSpPr>
          <p:cNvPr id="2" name="Rubrik 1">
            <a:extLst>
              <a:ext uri="{FF2B5EF4-FFF2-40B4-BE49-F238E27FC236}">
                <a16:creationId xmlns:a16="http://schemas.microsoft.com/office/drawing/2014/main" id="{DB4C2F93-5B6A-31BD-72D5-207A4867126C}"/>
              </a:ext>
            </a:extLst>
          </p:cNvPr>
          <p:cNvSpPr>
            <a:spLocks noGrp="1"/>
          </p:cNvSpPr>
          <p:nvPr>
            <p:ph type="ctrTitle"/>
          </p:nvPr>
        </p:nvSpPr>
        <p:spPr>
          <a:xfrm>
            <a:off x="0" y="362432"/>
            <a:ext cx="7343775" cy="731837"/>
          </a:xfrm>
        </p:spPr>
        <p:txBody>
          <a:bodyPr>
            <a:normAutofit fontScale="90000"/>
          </a:bodyPr>
          <a:lstStyle/>
          <a:p>
            <a:r>
              <a:rPr lang="sv-SE" dirty="0"/>
              <a:t>PÅ GÅNG 2024</a:t>
            </a:r>
            <a:br>
              <a:rPr lang="sv-SE" dirty="0"/>
            </a:br>
            <a:r>
              <a:rPr lang="sv-SE" sz="1800" dirty="0"/>
              <a:t>https://svensksimidrott.se/tavlingar-och-landslag/landningssida-nyheter</a:t>
            </a:r>
          </a:p>
        </p:txBody>
      </p:sp>
      <p:sp>
        <p:nvSpPr>
          <p:cNvPr id="3" name="Underrubrik 2">
            <a:extLst>
              <a:ext uri="{FF2B5EF4-FFF2-40B4-BE49-F238E27FC236}">
                <a16:creationId xmlns:a16="http://schemas.microsoft.com/office/drawing/2014/main" id="{D0E68B6D-E40A-12E2-0BD7-48F13DE97AFC}"/>
              </a:ext>
            </a:extLst>
          </p:cNvPr>
          <p:cNvSpPr>
            <a:spLocks noGrp="1"/>
          </p:cNvSpPr>
          <p:nvPr>
            <p:ph type="subTitle" idx="1"/>
          </p:nvPr>
        </p:nvSpPr>
        <p:spPr/>
        <p:txBody>
          <a:bodyPr/>
          <a:lstStyle/>
          <a:p>
            <a:endParaRPr lang="sv-SE" dirty="0"/>
          </a:p>
        </p:txBody>
      </p:sp>
      <p:pic>
        <p:nvPicPr>
          <p:cNvPr id="5" name="Bildobjekt 4">
            <a:extLst>
              <a:ext uri="{FF2B5EF4-FFF2-40B4-BE49-F238E27FC236}">
                <a16:creationId xmlns:a16="http://schemas.microsoft.com/office/drawing/2014/main" id="{FA2B89B1-21FB-4A95-7D85-BAA127367D8A}"/>
              </a:ext>
            </a:extLst>
          </p:cNvPr>
          <p:cNvPicPr>
            <a:picLocks noChangeAspect="1"/>
          </p:cNvPicPr>
          <p:nvPr/>
        </p:nvPicPr>
        <p:blipFill rotWithShape="1">
          <a:blip r:embed="rId3"/>
          <a:srcRect l="21405" t="28764" r="37472" b="8165"/>
          <a:stretch/>
        </p:blipFill>
        <p:spPr>
          <a:xfrm>
            <a:off x="7498136" y="894833"/>
            <a:ext cx="2436601" cy="2102068"/>
          </a:xfrm>
          <a:prstGeom prst="rect">
            <a:avLst/>
          </a:prstGeom>
        </p:spPr>
      </p:pic>
      <p:pic>
        <p:nvPicPr>
          <p:cNvPr id="10" name="Bildobjekt 9">
            <a:extLst>
              <a:ext uri="{FF2B5EF4-FFF2-40B4-BE49-F238E27FC236}">
                <a16:creationId xmlns:a16="http://schemas.microsoft.com/office/drawing/2014/main" id="{F59F12DA-5E56-DD1F-00C1-06B0AC93FCDA}"/>
              </a:ext>
            </a:extLst>
          </p:cNvPr>
          <p:cNvPicPr>
            <a:picLocks noChangeAspect="1"/>
          </p:cNvPicPr>
          <p:nvPr/>
        </p:nvPicPr>
        <p:blipFill rotWithShape="1">
          <a:blip r:embed="rId4"/>
          <a:srcRect l="50000" t="25072" r="15228" b="13478"/>
          <a:stretch/>
        </p:blipFill>
        <p:spPr>
          <a:xfrm>
            <a:off x="5963953" y="3240347"/>
            <a:ext cx="2759644" cy="2743200"/>
          </a:xfrm>
          <a:prstGeom prst="rect">
            <a:avLst/>
          </a:prstGeom>
        </p:spPr>
      </p:pic>
      <p:pic>
        <p:nvPicPr>
          <p:cNvPr id="12" name="Bildobjekt 11">
            <a:extLst>
              <a:ext uri="{FF2B5EF4-FFF2-40B4-BE49-F238E27FC236}">
                <a16:creationId xmlns:a16="http://schemas.microsoft.com/office/drawing/2014/main" id="{30EA212E-373D-D7A0-2149-ADBB49EF1495}"/>
              </a:ext>
            </a:extLst>
          </p:cNvPr>
          <p:cNvPicPr>
            <a:picLocks noChangeAspect="1"/>
          </p:cNvPicPr>
          <p:nvPr/>
        </p:nvPicPr>
        <p:blipFill rotWithShape="1">
          <a:blip r:embed="rId5"/>
          <a:srcRect l="36039" t="27013" r="36092" b="10649"/>
          <a:stretch/>
        </p:blipFill>
        <p:spPr>
          <a:xfrm>
            <a:off x="8775977" y="3377254"/>
            <a:ext cx="2716070" cy="3417451"/>
          </a:xfrm>
          <a:prstGeom prst="rect">
            <a:avLst/>
          </a:prstGeom>
        </p:spPr>
      </p:pic>
      <p:pic>
        <p:nvPicPr>
          <p:cNvPr id="13" name="Bildobjekt 12">
            <a:extLst>
              <a:ext uri="{FF2B5EF4-FFF2-40B4-BE49-F238E27FC236}">
                <a16:creationId xmlns:a16="http://schemas.microsoft.com/office/drawing/2014/main" id="{D35C7BBB-36A1-E245-38F5-3AFEB3906737}"/>
              </a:ext>
            </a:extLst>
          </p:cNvPr>
          <p:cNvPicPr>
            <a:picLocks noChangeAspect="1"/>
          </p:cNvPicPr>
          <p:nvPr/>
        </p:nvPicPr>
        <p:blipFill rotWithShape="1">
          <a:blip r:embed="rId6"/>
          <a:srcRect l="36766" t="26378" r="38337" b="12608"/>
          <a:stretch/>
        </p:blipFill>
        <p:spPr>
          <a:xfrm>
            <a:off x="3629824" y="1410437"/>
            <a:ext cx="1853128" cy="2554595"/>
          </a:xfrm>
          <a:prstGeom prst="rect">
            <a:avLst/>
          </a:prstGeom>
        </p:spPr>
      </p:pic>
      <p:pic>
        <p:nvPicPr>
          <p:cNvPr id="9" name="Bildobjekt 8">
            <a:extLst>
              <a:ext uri="{FF2B5EF4-FFF2-40B4-BE49-F238E27FC236}">
                <a16:creationId xmlns:a16="http://schemas.microsoft.com/office/drawing/2014/main" id="{2BCDA014-E095-4A70-1B3E-8CC5E75BDC4F}"/>
              </a:ext>
            </a:extLst>
          </p:cNvPr>
          <p:cNvPicPr>
            <a:picLocks noChangeAspect="1"/>
          </p:cNvPicPr>
          <p:nvPr/>
        </p:nvPicPr>
        <p:blipFill rotWithShape="1">
          <a:blip r:embed="rId7"/>
          <a:srcRect l="30571" t="23750" r="41305" b="13043"/>
          <a:stretch/>
        </p:blipFill>
        <p:spPr>
          <a:xfrm>
            <a:off x="10089098" y="616774"/>
            <a:ext cx="1901498" cy="2403741"/>
          </a:xfrm>
          <a:prstGeom prst="rect">
            <a:avLst/>
          </a:prstGeom>
        </p:spPr>
      </p:pic>
    </p:spTree>
    <p:extLst>
      <p:ext uri="{BB962C8B-B14F-4D97-AF65-F5344CB8AC3E}">
        <p14:creationId xmlns:p14="http://schemas.microsoft.com/office/powerpoint/2010/main" val="2843329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BA1F19-AB9D-390D-E5AD-081C8964411E}"/>
              </a:ext>
            </a:extLst>
          </p:cNvPr>
          <p:cNvSpPr>
            <a:spLocks noGrp="1"/>
          </p:cNvSpPr>
          <p:nvPr>
            <p:ph type="ctrTitle"/>
          </p:nvPr>
        </p:nvSpPr>
        <p:spPr>
          <a:xfrm>
            <a:off x="1469956" y="1516666"/>
            <a:ext cx="8856800" cy="731837"/>
          </a:xfrm>
        </p:spPr>
        <p:txBody>
          <a:bodyPr>
            <a:normAutofit/>
          </a:bodyPr>
          <a:lstStyle/>
          <a:p>
            <a:r>
              <a:rPr lang="sv-SE" dirty="0"/>
              <a:t>Våren Sommaren Belgrad &amp; Paris 2024</a:t>
            </a:r>
          </a:p>
        </p:txBody>
      </p:sp>
      <p:sp>
        <p:nvSpPr>
          <p:cNvPr id="3" name="Underrubrik 2">
            <a:extLst>
              <a:ext uri="{FF2B5EF4-FFF2-40B4-BE49-F238E27FC236}">
                <a16:creationId xmlns:a16="http://schemas.microsoft.com/office/drawing/2014/main" id="{CDE104BB-38FA-AFEC-EFB4-82908DE30929}"/>
              </a:ext>
            </a:extLst>
          </p:cNvPr>
          <p:cNvSpPr>
            <a:spLocks noGrp="1"/>
          </p:cNvSpPr>
          <p:nvPr>
            <p:ph type="subTitle" idx="1"/>
          </p:nvPr>
        </p:nvSpPr>
        <p:spPr/>
        <p:txBody>
          <a:bodyPr/>
          <a:lstStyle/>
          <a:p>
            <a:endParaRPr lang="sv-SE" dirty="0"/>
          </a:p>
        </p:txBody>
      </p:sp>
      <p:pic>
        <p:nvPicPr>
          <p:cNvPr id="1026" name="Picture 2" descr="16 728 bilder, fotografier och illustrationer med Kokar - Getty Images">
            <a:extLst>
              <a:ext uri="{FF2B5EF4-FFF2-40B4-BE49-F238E27FC236}">
                <a16:creationId xmlns:a16="http://schemas.microsoft.com/office/drawing/2014/main" id="{025AF5C1-DE7A-E645-41E7-CE508AED23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6670" y="3337959"/>
            <a:ext cx="2074426" cy="1380436"/>
          </a:xfrm>
          <a:prstGeom prst="rect">
            <a:avLst/>
          </a:prstGeom>
          <a:noFill/>
          <a:extLst>
            <a:ext uri="{909E8E84-426E-40DD-AFC4-6F175D3DCCD1}">
              <a14:hiddenFill xmlns:a14="http://schemas.microsoft.com/office/drawing/2010/main">
                <a:solidFill>
                  <a:srgbClr val="FFFFFF"/>
                </a:solidFill>
              </a14:hiddenFill>
            </a:ext>
          </a:extLst>
        </p:spPr>
      </p:pic>
      <p:sp>
        <p:nvSpPr>
          <p:cNvPr id="4" name="Rubrik 1">
            <a:extLst>
              <a:ext uri="{FF2B5EF4-FFF2-40B4-BE49-F238E27FC236}">
                <a16:creationId xmlns:a16="http://schemas.microsoft.com/office/drawing/2014/main" id="{E74AECA9-1CBF-35F7-009B-F76FB84E9D44}"/>
              </a:ext>
            </a:extLst>
          </p:cNvPr>
          <p:cNvSpPr txBox="1">
            <a:spLocks/>
          </p:cNvSpPr>
          <p:nvPr/>
        </p:nvSpPr>
        <p:spPr>
          <a:xfrm>
            <a:off x="1668738" y="5304024"/>
            <a:ext cx="7343775" cy="73183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i="0" kern="1200">
                <a:solidFill>
                  <a:schemeClr val="accent1"/>
                </a:solidFill>
                <a:latin typeface="Century Gothic" charset="0"/>
                <a:ea typeface="Century Gothic" charset="0"/>
                <a:cs typeface="Century Gothic"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1" i="0" u="none" strike="noStrike" kern="1200" cap="none" spc="0" normalizeH="0" baseline="0" noProof="0" dirty="0">
                <a:ln>
                  <a:noFill/>
                </a:ln>
                <a:solidFill>
                  <a:srgbClr val="008EAA"/>
                </a:solidFill>
                <a:effectLst/>
                <a:uLnTx/>
                <a:uFillTx/>
                <a:latin typeface="Century Gothic" charset="0"/>
              </a:rPr>
              <a:t>2024 - 2028 Mot LA &amp; Brisbane</a:t>
            </a:r>
          </a:p>
        </p:txBody>
      </p:sp>
      <p:pic>
        <p:nvPicPr>
          <p:cNvPr id="1028" name="Picture 4" descr="Paris 2024 - Sveriges Olympiska Kommitté">
            <a:extLst>
              <a:ext uri="{FF2B5EF4-FFF2-40B4-BE49-F238E27FC236}">
                <a16:creationId xmlns:a16="http://schemas.microsoft.com/office/drawing/2014/main" id="{CD299CB7-E2E3-033B-F142-E35CAE3A56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1109" y="3241471"/>
            <a:ext cx="2989781" cy="1480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835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E7CB54-7795-50FC-C770-365653C48219}"/>
              </a:ext>
            </a:extLst>
          </p:cNvPr>
          <p:cNvSpPr>
            <a:spLocks noGrp="1"/>
          </p:cNvSpPr>
          <p:nvPr>
            <p:ph type="ctrTitle"/>
          </p:nvPr>
        </p:nvSpPr>
        <p:spPr>
          <a:xfrm>
            <a:off x="739946" y="2728708"/>
            <a:ext cx="7028002" cy="547895"/>
          </a:xfrm>
        </p:spPr>
        <p:txBody>
          <a:bodyPr>
            <a:normAutofit fontScale="90000"/>
          </a:bodyPr>
          <a:lstStyle/>
          <a:p>
            <a:br>
              <a:rPr lang="sv-SE" dirty="0"/>
            </a:br>
            <a:br>
              <a:rPr lang="sv-SE" dirty="0"/>
            </a:br>
            <a:br>
              <a:rPr lang="sv-SE" dirty="0"/>
            </a:br>
            <a:br>
              <a:rPr lang="sv-SE" dirty="0"/>
            </a:br>
            <a:r>
              <a:rPr lang="sv-SE" dirty="0"/>
              <a:t>BOKA IN - SSS Set </a:t>
            </a:r>
            <a:r>
              <a:rPr lang="sv-SE" dirty="0" err="1"/>
              <a:t>Up</a:t>
            </a:r>
            <a:r>
              <a:rPr lang="sv-SE" dirty="0"/>
              <a:t>:</a:t>
            </a:r>
            <a:br>
              <a:rPr lang="sv-SE" dirty="0"/>
            </a:br>
            <a:br>
              <a:rPr lang="sv-SE" dirty="0"/>
            </a:br>
            <a:r>
              <a:rPr lang="sv-SE" sz="2400" dirty="0"/>
              <a:t>Möte med styrelse, tränare, kansli &amp; simmare </a:t>
            </a:r>
            <a:br>
              <a:rPr lang="sv-SE" sz="2400" dirty="0"/>
            </a:br>
            <a:br>
              <a:rPr lang="sv-SE" sz="2400" dirty="0"/>
            </a:br>
            <a:r>
              <a:rPr lang="sv-SE" sz="2400" dirty="0"/>
              <a:t>Boka gärna in Carl Jenner eller Martina Aronsson för att komma på besök till er förening</a:t>
            </a:r>
          </a:p>
        </p:txBody>
      </p:sp>
      <p:pic>
        <p:nvPicPr>
          <p:cNvPr id="3" name="Picture 2">
            <a:extLst>
              <a:ext uri="{FF2B5EF4-FFF2-40B4-BE49-F238E27FC236}">
                <a16:creationId xmlns:a16="http://schemas.microsoft.com/office/drawing/2014/main" id="{B2B02A37-9FE7-BB05-1BAD-01F93261C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3581397"/>
            <a:ext cx="3210339" cy="293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852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ACC0F3-4BD1-CBE6-89CB-0DFD7A9511F2}"/>
              </a:ext>
            </a:extLst>
          </p:cNvPr>
          <p:cNvSpPr>
            <a:spLocks noGrp="1"/>
          </p:cNvSpPr>
          <p:nvPr>
            <p:ph type="ctrTitle"/>
          </p:nvPr>
        </p:nvSpPr>
        <p:spPr/>
        <p:txBody>
          <a:bodyPr>
            <a:normAutofit/>
          </a:bodyPr>
          <a:lstStyle/>
          <a:p>
            <a:r>
              <a:rPr lang="sv-SE" dirty="0"/>
              <a:t>COACHES CORNER 2 GGR/MÅN</a:t>
            </a:r>
          </a:p>
        </p:txBody>
      </p:sp>
      <p:sp>
        <p:nvSpPr>
          <p:cNvPr id="3" name="Underrubrik 2">
            <a:extLst>
              <a:ext uri="{FF2B5EF4-FFF2-40B4-BE49-F238E27FC236}">
                <a16:creationId xmlns:a16="http://schemas.microsoft.com/office/drawing/2014/main" id="{3D32BA21-634C-07DC-F5C5-88BDA8053E39}"/>
              </a:ext>
            </a:extLst>
          </p:cNvPr>
          <p:cNvSpPr>
            <a:spLocks noGrp="1"/>
          </p:cNvSpPr>
          <p:nvPr>
            <p:ph type="subTitle" idx="1"/>
          </p:nvPr>
        </p:nvSpPr>
        <p:spPr/>
        <p:txBody>
          <a:bodyPr/>
          <a:lstStyle/>
          <a:p>
            <a:endParaRPr lang="sv-SE"/>
          </a:p>
        </p:txBody>
      </p:sp>
      <p:pic>
        <p:nvPicPr>
          <p:cNvPr id="5" name="Bildobjekt 4">
            <a:extLst>
              <a:ext uri="{FF2B5EF4-FFF2-40B4-BE49-F238E27FC236}">
                <a16:creationId xmlns:a16="http://schemas.microsoft.com/office/drawing/2014/main" id="{2DB069C0-7D97-86C0-AAA2-96D1DE8F6C58}"/>
              </a:ext>
            </a:extLst>
          </p:cNvPr>
          <p:cNvPicPr>
            <a:picLocks noChangeAspect="1"/>
          </p:cNvPicPr>
          <p:nvPr/>
        </p:nvPicPr>
        <p:blipFill rotWithShape="1">
          <a:blip r:embed="rId2"/>
          <a:srcRect l="26039" t="31806" r="11096" b="11011"/>
          <a:stretch/>
        </p:blipFill>
        <p:spPr>
          <a:xfrm>
            <a:off x="2424112" y="2534422"/>
            <a:ext cx="6177785" cy="3160922"/>
          </a:xfrm>
          <a:prstGeom prst="rect">
            <a:avLst/>
          </a:prstGeom>
        </p:spPr>
      </p:pic>
    </p:spTree>
    <p:extLst>
      <p:ext uri="{BB962C8B-B14F-4D97-AF65-F5344CB8AC3E}">
        <p14:creationId xmlns:p14="http://schemas.microsoft.com/office/powerpoint/2010/main" val="25878918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A7EFD0-32B3-1CD8-0962-B4864A179041}"/>
              </a:ext>
            </a:extLst>
          </p:cNvPr>
          <p:cNvSpPr>
            <a:spLocks noGrp="1"/>
          </p:cNvSpPr>
          <p:nvPr>
            <p:ph type="title"/>
          </p:nvPr>
        </p:nvSpPr>
        <p:spPr>
          <a:xfrm>
            <a:off x="981019" y="432496"/>
            <a:ext cx="7343775" cy="798512"/>
          </a:xfrm>
        </p:spPr>
        <p:txBody>
          <a:bodyPr/>
          <a:lstStyle/>
          <a:p>
            <a:r>
              <a:rPr lang="sv-SE" dirty="0"/>
              <a:t>Lagkapper Landslaget</a:t>
            </a:r>
          </a:p>
        </p:txBody>
      </p:sp>
      <p:sp>
        <p:nvSpPr>
          <p:cNvPr id="3" name="Platshållare för innehåll 2">
            <a:extLst>
              <a:ext uri="{FF2B5EF4-FFF2-40B4-BE49-F238E27FC236}">
                <a16:creationId xmlns:a16="http://schemas.microsoft.com/office/drawing/2014/main" id="{9E3951F7-E098-3A7C-407C-A11505CFCD49}"/>
              </a:ext>
            </a:extLst>
          </p:cNvPr>
          <p:cNvSpPr>
            <a:spLocks noGrp="1"/>
          </p:cNvSpPr>
          <p:nvPr>
            <p:ph idx="1"/>
          </p:nvPr>
        </p:nvSpPr>
        <p:spPr>
          <a:xfrm>
            <a:off x="843418" y="1329789"/>
            <a:ext cx="10627887" cy="3545304"/>
          </a:xfrm>
        </p:spPr>
        <p:txBody>
          <a:bodyPr>
            <a:normAutofit/>
          </a:bodyPr>
          <a:lstStyle/>
          <a:p>
            <a:pPr marL="285750" indent="-285750">
              <a:buFont typeface="Arial" panose="020B0604020202020204" pitchFamily="34" charset="0"/>
              <a:buChar char="•"/>
            </a:pPr>
            <a:r>
              <a:rPr lang="sv-SE" dirty="0"/>
              <a:t>Lagen &amp; lagkappsuppställningen spikas dagen före det aktuella laget</a:t>
            </a:r>
            <a:br>
              <a:rPr lang="sv-SE" dirty="0"/>
            </a:br>
            <a:r>
              <a:rPr lang="sv-SE" dirty="0"/>
              <a:t>(Laget diskuteras med tränare &amp; simmare under hela säsongen)</a:t>
            </a:r>
          </a:p>
          <a:p>
            <a:pPr marL="285750" indent="-285750">
              <a:buFont typeface="Arial" panose="020B0604020202020204" pitchFamily="34" charset="0"/>
              <a:buChar char="•"/>
            </a:pPr>
            <a:r>
              <a:rPr lang="sv-SE" dirty="0"/>
              <a:t>I besluten om vilka som simmar, så väger vi in:</a:t>
            </a:r>
            <a:br>
              <a:rPr lang="sv-SE" dirty="0"/>
            </a:br>
            <a:r>
              <a:rPr lang="sv-SE" dirty="0"/>
              <a:t>Föregående års mästerskap, årets tävlingssäsong samt aktuell tävlingsform</a:t>
            </a:r>
            <a:br>
              <a:rPr lang="sv-SE" dirty="0"/>
            </a:br>
            <a:r>
              <a:rPr lang="sv-SE" dirty="0"/>
              <a:t>Växlingstider &amp; ”loppet före”</a:t>
            </a:r>
          </a:p>
          <a:p>
            <a:pPr marL="285750" indent="-285750">
              <a:buFont typeface="Arial" panose="020B0604020202020204" pitchFamily="34" charset="0"/>
              <a:buChar char="•"/>
            </a:pPr>
            <a:r>
              <a:rPr lang="sv-SE" b="1" dirty="0"/>
              <a:t>T E A M </a:t>
            </a:r>
            <a:r>
              <a:rPr lang="sv-SE" b="1" dirty="0" err="1"/>
              <a:t>M</a:t>
            </a:r>
            <a:r>
              <a:rPr lang="sv-SE" b="1" dirty="0"/>
              <a:t> A T E</a:t>
            </a:r>
            <a:br>
              <a:rPr lang="sv-SE" b="1" dirty="0"/>
            </a:br>
            <a:r>
              <a:rPr lang="sv-SE" b="1" dirty="0"/>
              <a:t>I teamet</a:t>
            </a:r>
            <a:br>
              <a:rPr lang="sv-SE" b="1" dirty="0"/>
            </a:br>
            <a:r>
              <a:rPr lang="sv-SE" b="1" dirty="0"/>
              <a:t>Före laget</a:t>
            </a:r>
            <a:br>
              <a:rPr lang="sv-SE" b="1" dirty="0"/>
            </a:br>
            <a:r>
              <a:rPr lang="sv-SE" b="1" dirty="0"/>
              <a:t>Under laget</a:t>
            </a:r>
            <a:br>
              <a:rPr lang="sv-SE" b="1" dirty="0"/>
            </a:br>
            <a:r>
              <a:rPr lang="sv-SE" b="1" dirty="0"/>
              <a:t>Efter Laget</a:t>
            </a:r>
            <a:br>
              <a:rPr lang="sv-SE" b="1" dirty="0"/>
            </a:br>
            <a:br>
              <a:rPr lang="sv-SE" b="1" dirty="0"/>
            </a:br>
            <a:r>
              <a:rPr lang="sv-SE" b="1" dirty="0"/>
              <a:t>Vi går in som ett lag &amp; vi går ut som ett lag</a:t>
            </a:r>
            <a:endParaRPr lang="sv-SE" dirty="0"/>
          </a:p>
          <a:p>
            <a:r>
              <a:rPr lang="sv-SE" dirty="0"/>
              <a:t>Mål att engagera så många simmare som möjligt i ett lag &amp; i fm-simning samt att ha det snabbaste laget i en final. Alltid dock med hänsyn till hela mästerskapet &amp; </a:t>
            </a:r>
            <a:r>
              <a:rPr lang="sv-SE" dirty="0" err="1"/>
              <a:t>ev</a:t>
            </a:r>
            <a:r>
              <a:rPr lang="sv-SE" dirty="0"/>
              <a:t> individuella grenar. </a:t>
            </a:r>
            <a:r>
              <a:rPr lang="sv-SE" dirty="0" err="1"/>
              <a:t>Ind</a:t>
            </a:r>
            <a:r>
              <a:rPr lang="sv-SE" dirty="0"/>
              <a:t> diskussion med tränare &amp; simmare.</a:t>
            </a:r>
          </a:p>
          <a:p>
            <a:pPr marL="285750" indent="-285750">
              <a:buFont typeface="Arial" panose="020B0604020202020204" pitchFamily="34" charset="0"/>
              <a:buChar char="•"/>
            </a:pPr>
            <a:endParaRPr lang="sv-SE" dirty="0"/>
          </a:p>
        </p:txBody>
      </p:sp>
      <p:graphicFrame>
        <p:nvGraphicFramePr>
          <p:cNvPr id="4" name="Diagram 3">
            <a:extLst>
              <a:ext uri="{FF2B5EF4-FFF2-40B4-BE49-F238E27FC236}">
                <a16:creationId xmlns:a16="http://schemas.microsoft.com/office/drawing/2014/main" id="{E2C23D4E-2D16-AE4C-9538-8258BAC1BC4B}"/>
              </a:ext>
            </a:extLst>
          </p:cNvPr>
          <p:cNvGraphicFramePr/>
          <p:nvPr/>
        </p:nvGraphicFramePr>
        <p:xfrm>
          <a:off x="857554" y="5072655"/>
          <a:ext cx="8326203" cy="1785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99465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6E22031-0225-9F96-33A0-CC9B081300EC}"/>
              </a:ext>
            </a:extLst>
          </p:cNvPr>
          <p:cNvPicPr>
            <a:picLocks noChangeAspect="1"/>
          </p:cNvPicPr>
          <p:nvPr/>
        </p:nvPicPr>
        <p:blipFill>
          <a:blip r:embed="rId2"/>
          <a:stretch>
            <a:fillRect/>
          </a:stretch>
        </p:blipFill>
        <p:spPr>
          <a:xfrm>
            <a:off x="4319954" y="334360"/>
            <a:ext cx="7772400" cy="6189280"/>
          </a:xfrm>
          <a:prstGeom prst="rect">
            <a:avLst/>
          </a:prstGeom>
        </p:spPr>
      </p:pic>
      <p:sp>
        <p:nvSpPr>
          <p:cNvPr id="8" name="Rektangel 7">
            <a:extLst>
              <a:ext uri="{FF2B5EF4-FFF2-40B4-BE49-F238E27FC236}">
                <a16:creationId xmlns:a16="http://schemas.microsoft.com/office/drawing/2014/main" id="{BEA15FD4-A032-5F8E-54C9-BCD1CE25B983}"/>
              </a:ext>
            </a:extLst>
          </p:cNvPr>
          <p:cNvSpPr/>
          <p:nvPr/>
        </p:nvSpPr>
        <p:spPr>
          <a:xfrm flipV="1">
            <a:off x="6043446" y="5150067"/>
            <a:ext cx="515009" cy="1471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7" name="textruta 6">
            <a:extLst>
              <a:ext uri="{FF2B5EF4-FFF2-40B4-BE49-F238E27FC236}">
                <a16:creationId xmlns:a16="http://schemas.microsoft.com/office/drawing/2014/main" id="{A7A34664-30CF-8696-FF14-0E60C01E4BE7}"/>
              </a:ext>
            </a:extLst>
          </p:cNvPr>
          <p:cNvSpPr txBox="1"/>
          <p:nvPr/>
        </p:nvSpPr>
        <p:spPr>
          <a:xfrm>
            <a:off x="5951606" y="5112544"/>
            <a:ext cx="47320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Helvetica" pitchFamily="2" charset="0"/>
                <a:ea typeface="+mn-ea"/>
                <a:cs typeface="+mn-cs"/>
              </a:rPr>
              <a:t>11.04</a:t>
            </a:r>
          </a:p>
        </p:txBody>
      </p:sp>
      <p:pic>
        <p:nvPicPr>
          <p:cNvPr id="3" name="Bildobjekt 2" descr="En bild som visar Människoansikte, person, klädsel, person&#10;&#10;Automatiskt genererad beskrivning">
            <a:extLst>
              <a:ext uri="{FF2B5EF4-FFF2-40B4-BE49-F238E27FC236}">
                <a16:creationId xmlns:a16="http://schemas.microsoft.com/office/drawing/2014/main" id="{5CF6171B-1FB5-0635-83C1-51AFB6C31FAA}"/>
              </a:ext>
            </a:extLst>
          </p:cNvPr>
          <p:cNvPicPr>
            <a:picLocks noChangeAspect="1"/>
          </p:cNvPicPr>
          <p:nvPr/>
        </p:nvPicPr>
        <p:blipFill rotWithShape="1">
          <a:blip r:embed="rId3"/>
          <a:srcRect l="73197" t="2126" r="2458" b="63210"/>
          <a:stretch/>
        </p:blipFill>
        <p:spPr>
          <a:xfrm>
            <a:off x="5160608" y="1648999"/>
            <a:ext cx="790998" cy="648080"/>
          </a:xfrm>
          <a:prstGeom prst="rect">
            <a:avLst/>
          </a:prstGeom>
        </p:spPr>
      </p:pic>
    </p:spTree>
    <p:extLst>
      <p:ext uri="{BB962C8B-B14F-4D97-AF65-F5344CB8AC3E}">
        <p14:creationId xmlns:p14="http://schemas.microsoft.com/office/powerpoint/2010/main" val="5288086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6E22031-0225-9F96-33A0-CC9B081300EC}"/>
              </a:ext>
            </a:extLst>
          </p:cNvPr>
          <p:cNvPicPr>
            <a:picLocks noChangeAspect="1"/>
          </p:cNvPicPr>
          <p:nvPr/>
        </p:nvPicPr>
        <p:blipFill>
          <a:blip r:embed="rId2"/>
          <a:stretch>
            <a:fillRect/>
          </a:stretch>
        </p:blipFill>
        <p:spPr>
          <a:xfrm>
            <a:off x="4319954" y="334360"/>
            <a:ext cx="7772400" cy="6189280"/>
          </a:xfrm>
          <a:prstGeom prst="rect">
            <a:avLst/>
          </a:prstGeom>
        </p:spPr>
      </p:pic>
      <p:sp>
        <p:nvSpPr>
          <p:cNvPr id="8" name="Rektangel 7">
            <a:extLst>
              <a:ext uri="{FF2B5EF4-FFF2-40B4-BE49-F238E27FC236}">
                <a16:creationId xmlns:a16="http://schemas.microsoft.com/office/drawing/2014/main" id="{BEA15FD4-A032-5F8E-54C9-BCD1CE25B983}"/>
              </a:ext>
            </a:extLst>
          </p:cNvPr>
          <p:cNvSpPr/>
          <p:nvPr/>
        </p:nvSpPr>
        <p:spPr>
          <a:xfrm flipV="1">
            <a:off x="6043446" y="5150067"/>
            <a:ext cx="515009" cy="1471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7" name="textruta 6">
            <a:extLst>
              <a:ext uri="{FF2B5EF4-FFF2-40B4-BE49-F238E27FC236}">
                <a16:creationId xmlns:a16="http://schemas.microsoft.com/office/drawing/2014/main" id="{A7A34664-30CF-8696-FF14-0E60C01E4BE7}"/>
              </a:ext>
            </a:extLst>
          </p:cNvPr>
          <p:cNvSpPr txBox="1"/>
          <p:nvPr/>
        </p:nvSpPr>
        <p:spPr>
          <a:xfrm>
            <a:off x="5951606" y="5112544"/>
            <a:ext cx="473206" cy="2308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Helvetica" pitchFamily="2" charset="0"/>
                <a:ea typeface="+mn-ea"/>
                <a:cs typeface="+mn-cs"/>
              </a:rPr>
              <a:t>11.04</a:t>
            </a:r>
          </a:p>
        </p:txBody>
      </p:sp>
      <p:sp>
        <p:nvSpPr>
          <p:cNvPr id="5" name="textruta 4">
            <a:extLst>
              <a:ext uri="{FF2B5EF4-FFF2-40B4-BE49-F238E27FC236}">
                <a16:creationId xmlns:a16="http://schemas.microsoft.com/office/drawing/2014/main" id="{438E6FDF-6F88-7795-C0D0-2683508F98CE}"/>
              </a:ext>
            </a:extLst>
          </p:cNvPr>
          <p:cNvSpPr txBox="1"/>
          <p:nvPr/>
        </p:nvSpPr>
        <p:spPr>
          <a:xfrm>
            <a:off x="432378" y="1180878"/>
            <a:ext cx="2523448"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World </a:t>
            </a:r>
            <a:r>
              <a:rPr kumimoji="0" lang="sv-SE" sz="1800" b="0" i="0" u="none" strike="noStrike" kern="1200" cap="none" spc="0" normalizeH="0" baseline="0" noProof="0" dirty="0" err="1">
                <a:ln>
                  <a:noFill/>
                </a:ln>
                <a:solidFill>
                  <a:srgbClr val="000000"/>
                </a:solidFill>
                <a:effectLst/>
                <a:uLnTx/>
                <a:uFillTx/>
                <a:latin typeface="Century Gothic" panose="020F0302020204030204"/>
                <a:ea typeface="+mn-ea"/>
                <a:cs typeface="+mn-cs"/>
              </a:rPr>
              <a:t>Aquatic</a:t>
            </a: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 </a:t>
            </a:r>
            <a:r>
              <a:rPr kumimoji="0" lang="sv-SE" sz="1800" b="0" i="0" u="none" strike="noStrike" kern="1200" cap="none" spc="0" normalizeH="0" baseline="0" noProof="0" dirty="0" err="1">
                <a:ln>
                  <a:noFill/>
                </a:ln>
                <a:solidFill>
                  <a:srgbClr val="000000"/>
                </a:solidFill>
                <a:effectLst/>
                <a:uLnTx/>
                <a:uFillTx/>
                <a:latin typeface="Century Gothic" panose="020F0302020204030204"/>
                <a:ea typeface="+mn-ea"/>
                <a:cs typeface="+mn-cs"/>
              </a:rPr>
              <a:t>points</a:t>
            </a:r>
            <a:endPar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55,13 = 825</a:t>
            </a:r>
          </a:p>
        </p:txBody>
      </p:sp>
      <p:sp>
        <p:nvSpPr>
          <p:cNvPr id="9" name="Ellips 8">
            <a:extLst>
              <a:ext uri="{FF2B5EF4-FFF2-40B4-BE49-F238E27FC236}">
                <a16:creationId xmlns:a16="http://schemas.microsoft.com/office/drawing/2014/main" id="{8893B4C3-7BBF-3F89-6942-9A6B1D793DA9}"/>
              </a:ext>
            </a:extLst>
          </p:cNvPr>
          <p:cNvSpPr/>
          <p:nvPr/>
        </p:nvSpPr>
        <p:spPr>
          <a:xfrm>
            <a:off x="5791200" y="5112544"/>
            <a:ext cx="767255" cy="346841"/>
          </a:xfrm>
          <a:prstGeom prst="ellipse">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0" name="Ellips 9">
            <a:extLst>
              <a:ext uri="{FF2B5EF4-FFF2-40B4-BE49-F238E27FC236}">
                <a16:creationId xmlns:a16="http://schemas.microsoft.com/office/drawing/2014/main" id="{DB443F5F-C271-8988-3C50-7E038EC53B57}"/>
              </a:ext>
            </a:extLst>
          </p:cNvPr>
          <p:cNvSpPr/>
          <p:nvPr/>
        </p:nvSpPr>
        <p:spPr>
          <a:xfrm>
            <a:off x="509547" y="4976646"/>
            <a:ext cx="2523448" cy="1161395"/>
          </a:xfrm>
          <a:prstGeom prst="ellipse">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 name="textruta 10">
            <a:extLst>
              <a:ext uri="{FF2B5EF4-FFF2-40B4-BE49-F238E27FC236}">
                <a16:creationId xmlns:a16="http://schemas.microsoft.com/office/drawing/2014/main" id="{4D8AD887-6F43-90FD-6CC5-2B2F8BA1DCCE}"/>
              </a:ext>
            </a:extLst>
          </p:cNvPr>
          <p:cNvSpPr txBox="1"/>
          <p:nvPr/>
        </p:nvSpPr>
        <p:spPr>
          <a:xfrm>
            <a:off x="1555531" y="5234152"/>
            <a:ext cx="63350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srgbClr val="000000"/>
                </a:solidFill>
                <a:effectLst/>
                <a:uLnTx/>
                <a:uFillTx/>
                <a:latin typeface="Century Gothic" panose="020F0302020204030204"/>
                <a:ea typeface="+mn-ea"/>
                <a:cs typeface="+mn-cs"/>
              </a:rPr>
              <a:t>Turn</a:t>
            </a:r>
            <a:endPar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
        <p:nvSpPr>
          <p:cNvPr id="12" name="textruta 11">
            <a:extLst>
              <a:ext uri="{FF2B5EF4-FFF2-40B4-BE49-F238E27FC236}">
                <a16:creationId xmlns:a16="http://schemas.microsoft.com/office/drawing/2014/main" id="{54BCC19E-B5F8-4797-4E7C-AEE484334339}"/>
              </a:ext>
            </a:extLst>
          </p:cNvPr>
          <p:cNvSpPr txBox="1"/>
          <p:nvPr/>
        </p:nvSpPr>
        <p:spPr>
          <a:xfrm>
            <a:off x="1555531" y="5639893"/>
            <a:ext cx="110916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Helvetica" pitchFamily="2" charset="0"/>
                <a:ea typeface="+mn-ea"/>
                <a:cs typeface="+mn-cs"/>
              </a:rPr>
              <a:t>11.04</a:t>
            </a:r>
          </a:p>
        </p:txBody>
      </p:sp>
      <p:cxnSp>
        <p:nvCxnSpPr>
          <p:cNvPr id="14" name="Rak pil 13">
            <a:extLst>
              <a:ext uri="{FF2B5EF4-FFF2-40B4-BE49-F238E27FC236}">
                <a16:creationId xmlns:a16="http://schemas.microsoft.com/office/drawing/2014/main" id="{00EA997D-4001-967E-8D14-884367891D02}"/>
              </a:ext>
            </a:extLst>
          </p:cNvPr>
          <p:cNvCxnSpPr/>
          <p:nvPr/>
        </p:nvCxnSpPr>
        <p:spPr>
          <a:xfrm flipH="1">
            <a:off x="3510455" y="5297214"/>
            <a:ext cx="2154621" cy="121604"/>
          </a:xfrm>
          <a:prstGeom prst="straightConnector1">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2" name="Bildobjekt 1" descr="En bild som visar Människoansikte, person, klädsel, person&#10;&#10;Automatiskt genererad beskrivning">
            <a:extLst>
              <a:ext uri="{FF2B5EF4-FFF2-40B4-BE49-F238E27FC236}">
                <a16:creationId xmlns:a16="http://schemas.microsoft.com/office/drawing/2014/main" id="{58D17901-B8DE-110A-5B38-AFB94DC53C7F}"/>
              </a:ext>
            </a:extLst>
          </p:cNvPr>
          <p:cNvPicPr>
            <a:picLocks noChangeAspect="1"/>
          </p:cNvPicPr>
          <p:nvPr/>
        </p:nvPicPr>
        <p:blipFill rotWithShape="1">
          <a:blip r:embed="rId3"/>
          <a:srcRect l="73197" t="2126" r="2458" b="63210"/>
          <a:stretch/>
        </p:blipFill>
        <p:spPr>
          <a:xfrm>
            <a:off x="5160608" y="1642543"/>
            <a:ext cx="790998" cy="648080"/>
          </a:xfrm>
          <a:prstGeom prst="rect">
            <a:avLst/>
          </a:prstGeom>
        </p:spPr>
      </p:pic>
    </p:spTree>
    <p:extLst>
      <p:ext uri="{BB962C8B-B14F-4D97-AF65-F5344CB8AC3E}">
        <p14:creationId xmlns:p14="http://schemas.microsoft.com/office/powerpoint/2010/main" val="6278613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9FDA6611-AAFE-8EB3-977E-7DE1D328132C}"/>
              </a:ext>
            </a:extLst>
          </p:cNvPr>
          <p:cNvPicPr>
            <a:picLocks noChangeAspect="1"/>
          </p:cNvPicPr>
          <p:nvPr/>
        </p:nvPicPr>
        <p:blipFill>
          <a:blip r:embed="rId2"/>
          <a:stretch>
            <a:fillRect/>
          </a:stretch>
        </p:blipFill>
        <p:spPr>
          <a:xfrm>
            <a:off x="0" y="2852989"/>
            <a:ext cx="4732658" cy="3502456"/>
          </a:xfrm>
          <a:prstGeom prst="rect">
            <a:avLst/>
          </a:prstGeom>
        </p:spPr>
      </p:pic>
      <p:pic>
        <p:nvPicPr>
          <p:cNvPr id="3" name="Bildobjekt 2">
            <a:extLst>
              <a:ext uri="{FF2B5EF4-FFF2-40B4-BE49-F238E27FC236}">
                <a16:creationId xmlns:a16="http://schemas.microsoft.com/office/drawing/2014/main" id="{50C629C3-E7F5-B65C-5379-64DCD89BBE22}"/>
              </a:ext>
            </a:extLst>
          </p:cNvPr>
          <p:cNvPicPr>
            <a:picLocks noChangeAspect="1"/>
          </p:cNvPicPr>
          <p:nvPr/>
        </p:nvPicPr>
        <p:blipFill>
          <a:blip r:embed="rId3"/>
          <a:stretch>
            <a:fillRect/>
          </a:stretch>
        </p:blipFill>
        <p:spPr>
          <a:xfrm>
            <a:off x="4732658" y="3742228"/>
            <a:ext cx="7196745" cy="2845772"/>
          </a:xfrm>
          <a:prstGeom prst="rect">
            <a:avLst/>
          </a:prstGeom>
        </p:spPr>
      </p:pic>
      <p:pic>
        <p:nvPicPr>
          <p:cNvPr id="4" name="Bildobjekt 3">
            <a:extLst>
              <a:ext uri="{FF2B5EF4-FFF2-40B4-BE49-F238E27FC236}">
                <a16:creationId xmlns:a16="http://schemas.microsoft.com/office/drawing/2014/main" id="{4F2BC74B-F57B-7F00-0CA9-412BF48D9ED3}"/>
              </a:ext>
            </a:extLst>
          </p:cNvPr>
          <p:cNvPicPr>
            <a:picLocks noChangeAspect="1"/>
          </p:cNvPicPr>
          <p:nvPr/>
        </p:nvPicPr>
        <p:blipFill>
          <a:blip r:embed="rId4"/>
          <a:stretch>
            <a:fillRect/>
          </a:stretch>
        </p:blipFill>
        <p:spPr>
          <a:xfrm>
            <a:off x="165204" y="0"/>
            <a:ext cx="11903756" cy="886265"/>
          </a:xfrm>
          <a:prstGeom prst="rect">
            <a:avLst/>
          </a:prstGeom>
        </p:spPr>
      </p:pic>
      <p:pic>
        <p:nvPicPr>
          <p:cNvPr id="5" name="Bildobjekt 4">
            <a:extLst>
              <a:ext uri="{FF2B5EF4-FFF2-40B4-BE49-F238E27FC236}">
                <a16:creationId xmlns:a16="http://schemas.microsoft.com/office/drawing/2014/main" id="{8E4C6ABD-4CFD-D990-8DC8-CDC32DC71C93}"/>
              </a:ext>
            </a:extLst>
          </p:cNvPr>
          <p:cNvPicPr>
            <a:picLocks noChangeAspect="1"/>
          </p:cNvPicPr>
          <p:nvPr/>
        </p:nvPicPr>
        <p:blipFill>
          <a:blip r:embed="rId5"/>
          <a:stretch>
            <a:fillRect/>
          </a:stretch>
        </p:blipFill>
        <p:spPr>
          <a:xfrm>
            <a:off x="4732658" y="2514191"/>
            <a:ext cx="7056068" cy="1339108"/>
          </a:xfrm>
          <a:prstGeom prst="rect">
            <a:avLst/>
          </a:prstGeom>
        </p:spPr>
      </p:pic>
    </p:spTree>
    <p:extLst>
      <p:ext uri="{BB962C8B-B14F-4D97-AF65-F5344CB8AC3E}">
        <p14:creationId xmlns:p14="http://schemas.microsoft.com/office/powerpoint/2010/main" val="3716378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977579-2B30-3600-85CD-215B0CDD1C6A}"/>
              </a:ext>
            </a:extLst>
          </p:cNvPr>
          <p:cNvSpPr>
            <a:spLocks noGrp="1"/>
          </p:cNvSpPr>
          <p:nvPr>
            <p:ph type="ctrTitle"/>
          </p:nvPr>
        </p:nvSpPr>
        <p:spPr/>
        <p:txBody>
          <a:bodyPr/>
          <a:lstStyle/>
          <a:p>
            <a:r>
              <a:rPr lang="sv-SE" dirty="0"/>
              <a:t>Årsmöte i Norrköping</a:t>
            </a:r>
          </a:p>
        </p:txBody>
      </p:sp>
      <p:sp>
        <p:nvSpPr>
          <p:cNvPr id="3" name="Underrubrik 2">
            <a:extLst>
              <a:ext uri="{FF2B5EF4-FFF2-40B4-BE49-F238E27FC236}">
                <a16:creationId xmlns:a16="http://schemas.microsoft.com/office/drawing/2014/main" id="{D40C3FFA-3334-32AB-3C46-433B3761DF76}"/>
              </a:ext>
            </a:extLst>
          </p:cNvPr>
          <p:cNvSpPr>
            <a:spLocks noGrp="1"/>
          </p:cNvSpPr>
          <p:nvPr>
            <p:ph type="subTitle" idx="1"/>
          </p:nvPr>
        </p:nvSpPr>
        <p:spPr>
          <a:xfrm>
            <a:off x="2424113" y="2293830"/>
            <a:ext cx="7343775" cy="4199334"/>
          </a:xfrm>
        </p:spPr>
        <p:txBody>
          <a:bodyPr>
            <a:normAutofit/>
          </a:bodyPr>
          <a:lstStyle/>
          <a:p>
            <a:pPr algn="l"/>
            <a:r>
              <a:rPr lang="sv-SE" b="0" i="0" dirty="0">
                <a:solidFill>
                  <a:srgbClr val="03417B"/>
                </a:solidFill>
                <a:effectLst/>
                <a:latin typeface="Avant Garde"/>
              </a:rPr>
              <a:t>Motioner</a:t>
            </a:r>
          </a:p>
          <a:p>
            <a:pPr algn="l"/>
            <a:r>
              <a:rPr lang="sv-SE" b="1" i="0" dirty="0">
                <a:solidFill>
                  <a:srgbClr val="666666"/>
                </a:solidFill>
                <a:effectLst/>
                <a:latin typeface="Avant Garde"/>
              </a:rPr>
              <a:t>Motion 1:</a:t>
            </a:r>
            <a:r>
              <a:rPr lang="sv-SE" b="0" i="0" dirty="0">
                <a:solidFill>
                  <a:srgbClr val="666666"/>
                </a:solidFill>
                <a:effectLst/>
                <a:latin typeface="Avant Garde"/>
              </a:rPr>
              <a:t> Från Simklubben Neptun, Stockholmspolisens IF </a:t>
            </a:r>
            <a:r>
              <a:rPr lang="sv-SE" b="0" i="0" dirty="0" err="1">
                <a:solidFill>
                  <a:srgbClr val="666666"/>
                </a:solidFill>
                <a:effectLst/>
                <a:latin typeface="Avant Garde"/>
              </a:rPr>
              <a:t>Simförening</a:t>
            </a:r>
            <a:r>
              <a:rPr lang="sv-SE" b="0" i="0" dirty="0">
                <a:solidFill>
                  <a:srgbClr val="666666"/>
                </a:solidFill>
                <a:effectLst/>
                <a:latin typeface="Avant Garde"/>
              </a:rPr>
              <a:t> och Spårvägen </a:t>
            </a:r>
            <a:r>
              <a:rPr lang="sv-SE" b="0" i="0" dirty="0" err="1">
                <a:solidFill>
                  <a:srgbClr val="666666"/>
                </a:solidFill>
                <a:effectLst/>
                <a:latin typeface="Avant Garde"/>
              </a:rPr>
              <a:t>Simförening</a:t>
            </a:r>
            <a:r>
              <a:rPr lang="sv-SE" b="0" i="0" dirty="0">
                <a:solidFill>
                  <a:srgbClr val="666666"/>
                </a:solidFill>
                <a:effectLst/>
                <a:latin typeface="Avant Garde"/>
              </a:rPr>
              <a:t> angående möjligheten till att dela upp fullsanktionerade simtävlingar i A- respektive B-klassning där B-klassade tävlingar tillåts genomföras med färre antal funktionärer. </a:t>
            </a:r>
            <a:r>
              <a:rPr lang="sv-SE" b="1" i="0" dirty="0">
                <a:solidFill>
                  <a:srgbClr val="666666"/>
                </a:solidFill>
                <a:effectLst/>
                <a:latin typeface="Avant Garde"/>
              </a:rPr>
              <a:t>Mötet beslöt enligt styrelsens bifallsyrkande.</a:t>
            </a:r>
          </a:p>
          <a:p>
            <a:pPr algn="l"/>
            <a:r>
              <a:rPr lang="sv-SE" b="0" i="0" dirty="0">
                <a:solidFill>
                  <a:srgbClr val="FF0000"/>
                </a:solidFill>
                <a:effectLst/>
                <a:latin typeface="Avant Garde"/>
              </a:rPr>
              <a:t>Detta innebär att styrelsen får i uppdrag att göra en utredning kring detta.</a:t>
            </a:r>
          </a:p>
          <a:p>
            <a:pPr algn="l"/>
            <a:r>
              <a:rPr lang="sv-SE" b="1" i="0" dirty="0">
                <a:solidFill>
                  <a:srgbClr val="666666"/>
                </a:solidFill>
                <a:effectLst/>
                <a:latin typeface="Avant Garde"/>
              </a:rPr>
              <a:t>Motion 2:</a:t>
            </a:r>
            <a:r>
              <a:rPr lang="sv-SE" b="0" i="0" dirty="0">
                <a:solidFill>
                  <a:srgbClr val="666666"/>
                </a:solidFill>
                <a:effectLst/>
                <a:latin typeface="Avant Garde"/>
              </a:rPr>
              <a:t> Från Spårvägen </a:t>
            </a:r>
            <a:r>
              <a:rPr lang="sv-SE" b="0" i="0" dirty="0" err="1">
                <a:solidFill>
                  <a:srgbClr val="666666"/>
                </a:solidFill>
                <a:effectLst/>
                <a:latin typeface="Avant Garde"/>
              </a:rPr>
              <a:t>Simförening</a:t>
            </a:r>
            <a:r>
              <a:rPr lang="sv-SE" b="0" i="0" dirty="0">
                <a:solidFill>
                  <a:srgbClr val="666666"/>
                </a:solidFill>
                <a:effectLst/>
                <a:latin typeface="Avant Garde"/>
              </a:rPr>
              <a:t> angående att förändra regeln om lagsamverkan. </a:t>
            </a:r>
            <a:r>
              <a:rPr lang="sv-SE" b="1" i="0" dirty="0">
                <a:solidFill>
                  <a:srgbClr val="666666"/>
                </a:solidFill>
                <a:effectLst/>
                <a:latin typeface="Avant Garde"/>
              </a:rPr>
              <a:t>Mötet beslöt enligt motionärens bifallsyrkande</a:t>
            </a:r>
            <a:r>
              <a:rPr lang="sv-SE" b="1" i="0" dirty="0">
                <a:solidFill>
                  <a:srgbClr val="FF0000"/>
                </a:solidFill>
                <a:effectLst/>
                <a:latin typeface="Avant Garde"/>
              </a:rPr>
              <a:t>. Detta betyder att lag i lagsamverkan deltar utom tävlan. Detta gäller fr o m SM i simning i sommar.</a:t>
            </a:r>
            <a:endParaRPr lang="sv-SE" b="0" i="0" dirty="0">
              <a:solidFill>
                <a:srgbClr val="FF0000"/>
              </a:solidFill>
              <a:effectLst/>
              <a:latin typeface="Avant Garde"/>
            </a:endParaRPr>
          </a:p>
          <a:p>
            <a:pPr algn="l"/>
            <a:r>
              <a:rPr lang="sv-SE" b="1" i="0" dirty="0">
                <a:solidFill>
                  <a:srgbClr val="666666"/>
                </a:solidFill>
                <a:effectLst/>
                <a:latin typeface="Avant Garde"/>
              </a:rPr>
              <a:t>Motion 3:</a:t>
            </a:r>
            <a:r>
              <a:rPr lang="sv-SE" b="0" i="0" dirty="0">
                <a:solidFill>
                  <a:srgbClr val="666666"/>
                </a:solidFill>
                <a:effectLst/>
                <a:latin typeface="Avant Garde"/>
              </a:rPr>
              <a:t> Från Spårvägen </a:t>
            </a:r>
            <a:r>
              <a:rPr lang="sv-SE" b="0" i="0" dirty="0" err="1">
                <a:solidFill>
                  <a:srgbClr val="666666"/>
                </a:solidFill>
                <a:effectLst/>
                <a:latin typeface="Avant Garde"/>
              </a:rPr>
              <a:t>Simförening</a:t>
            </a:r>
            <a:r>
              <a:rPr lang="sv-SE" b="0" i="0" dirty="0">
                <a:solidFill>
                  <a:srgbClr val="666666"/>
                </a:solidFill>
                <a:effectLst/>
                <a:latin typeface="Avant Garde"/>
              </a:rPr>
              <a:t> angående att ta bort en lydelse i beskrivningen av fortsättningstävling. </a:t>
            </a:r>
            <a:r>
              <a:rPr lang="sv-SE" b="1" i="0" dirty="0">
                <a:solidFill>
                  <a:srgbClr val="666666"/>
                </a:solidFill>
                <a:effectLst/>
                <a:latin typeface="Avant Garde"/>
              </a:rPr>
              <a:t>Mötet beslöt enligt motionärens bifallsyrkande. </a:t>
            </a:r>
          </a:p>
          <a:p>
            <a:pPr algn="l"/>
            <a:endParaRPr lang="sv-SE" b="0" i="0" dirty="0">
              <a:solidFill>
                <a:srgbClr val="FF0000"/>
              </a:solidFill>
              <a:effectLst/>
              <a:latin typeface="Avant Garde"/>
            </a:endParaRPr>
          </a:p>
          <a:p>
            <a:endParaRPr lang="sv-SE" dirty="0"/>
          </a:p>
        </p:txBody>
      </p:sp>
    </p:spTree>
    <p:extLst>
      <p:ext uri="{BB962C8B-B14F-4D97-AF65-F5344CB8AC3E}">
        <p14:creationId xmlns:p14="http://schemas.microsoft.com/office/powerpoint/2010/main" val="19549155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2653A71C-0173-8A5A-FCAD-6DFD29E01C92}"/>
              </a:ext>
            </a:extLst>
          </p:cNvPr>
          <p:cNvSpPr txBox="1"/>
          <p:nvPr/>
        </p:nvSpPr>
        <p:spPr>
          <a:xfrm>
            <a:off x="2785241" y="819807"/>
            <a:ext cx="360387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Race Analys och Teknik Analys</a:t>
            </a:r>
          </a:p>
        </p:txBody>
      </p:sp>
      <p:pic>
        <p:nvPicPr>
          <p:cNvPr id="4" name="Bildobjekt 3">
            <a:extLst>
              <a:ext uri="{FF2B5EF4-FFF2-40B4-BE49-F238E27FC236}">
                <a16:creationId xmlns:a16="http://schemas.microsoft.com/office/drawing/2014/main" id="{B94E0F1B-9163-306D-C6EB-25B4B8341202}"/>
              </a:ext>
            </a:extLst>
          </p:cNvPr>
          <p:cNvPicPr>
            <a:picLocks noChangeAspect="1"/>
          </p:cNvPicPr>
          <p:nvPr/>
        </p:nvPicPr>
        <p:blipFill>
          <a:blip r:embed="rId2"/>
          <a:stretch>
            <a:fillRect/>
          </a:stretch>
        </p:blipFill>
        <p:spPr>
          <a:xfrm>
            <a:off x="567114" y="1392169"/>
            <a:ext cx="11225080" cy="1688655"/>
          </a:xfrm>
          <a:prstGeom prst="rect">
            <a:avLst/>
          </a:prstGeom>
        </p:spPr>
      </p:pic>
      <p:sp>
        <p:nvSpPr>
          <p:cNvPr id="5" name="textruta 4">
            <a:extLst>
              <a:ext uri="{FF2B5EF4-FFF2-40B4-BE49-F238E27FC236}">
                <a16:creationId xmlns:a16="http://schemas.microsoft.com/office/drawing/2014/main" id="{B27EFFFD-60EE-5FE4-FC29-6B760EFCDECB}"/>
              </a:ext>
            </a:extLst>
          </p:cNvPr>
          <p:cNvSpPr txBox="1"/>
          <p:nvPr/>
        </p:nvSpPr>
        <p:spPr>
          <a:xfrm>
            <a:off x="1135117" y="4550979"/>
            <a:ext cx="82586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12,04 </a:t>
            </a:r>
          </a:p>
        </p:txBody>
      </p:sp>
      <p:sp>
        <p:nvSpPr>
          <p:cNvPr id="6" name="textruta 5">
            <a:extLst>
              <a:ext uri="{FF2B5EF4-FFF2-40B4-BE49-F238E27FC236}">
                <a16:creationId xmlns:a16="http://schemas.microsoft.com/office/drawing/2014/main" id="{0421A68B-9A23-948E-733E-36BB41F9EE71}"/>
              </a:ext>
            </a:extLst>
          </p:cNvPr>
          <p:cNvSpPr txBox="1"/>
          <p:nvPr/>
        </p:nvSpPr>
        <p:spPr>
          <a:xfrm>
            <a:off x="3058510" y="4614041"/>
            <a:ext cx="76174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11,40</a:t>
            </a:r>
          </a:p>
        </p:txBody>
      </p:sp>
      <p:sp>
        <p:nvSpPr>
          <p:cNvPr id="7" name="textruta 6">
            <a:extLst>
              <a:ext uri="{FF2B5EF4-FFF2-40B4-BE49-F238E27FC236}">
                <a16:creationId xmlns:a16="http://schemas.microsoft.com/office/drawing/2014/main" id="{93EEB8A9-7F60-E47F-9916-4126F0D29F1C}"/>
              </a:ext>
            </a:extLst>
          </p:cNvPr>
          <p:cNvSpPr txBox="1"/>
          <p:nvPr/>
        </p:nvSpPr>
        <p:spPr>
          <a:xfrm>
            <a:off x="1229710" y="5223641"/>
            <a:ext cx="5693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582</a:t>
            </a:r>
          </a:p>
        </p:txBody>
      </p:sp>
      <p:sp>
        <p:nvSpPr>
          <p:cNvPr id="8" name="textruta 7">
            <a:extLst>
              <a:ext uri="{FF2B5EF4-FFF2-40B4-BE49-F238E27FC236}">
                <a16:creationId xmlns:a16="http://schemas.microsoft.com/office/drawing/2014/main" id="{A68CCE44-7ECF-E78D-EF66-0CE362BA65F9}"/>
              </a:ext>
            </a:extLst>
          </p:cNvPr>
          <p:cNvSpPr txBox="1"/>
          <p:nvPr/>
        </p:nvSpPr>
        <p:spPr>
          <a:xfrm>
            <a:off x="3130254" y="5223641"/>
            <a:ext cx="5693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Century Gothic" panose="020F0302020204030204"/>
                <a:ea typeface="+mn-ea"/>
                <a:cs typeface="+mn-cs"/>
              </a:rPr>
              <a:t>721</a:t>
            </a:r>
          </a:p>
        </p:txBody>
      </p:sp>
      <p:sp>
        <p:nvSpPr>
          <p:cNvPr id="9" name="Höger 8">
            <a:extLst>
              <a:ext uri="{FF2B5EF4-FFF2-40B4-BE49-F238E27FC236}">
                <a16:creationId xmlns:a16="http://schemas.microsoft.com/office/drawing/2014/main" id="{303A54F2-9036-F2ED-F8AB-61FA579ADA35}"/>
              </a:ext>
            </a:extLst>
          </p:cNvPr>
          <p:cNvSpPr/>
          <p:nvPr/>
        </p:nvSpPr>
        <p:spPr>
          <a:xfrm>
            <a:off x="2165131" y="4735645"/>
            <a:ext cx="767255"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0" name="Höger 9">
            <a:extLst>
              <a:ext uri="{FF2B5EF4-FFF2-40B4-BE49-F238E27FC236}">
                <a16:creationId xmlns:a16="http://schemas.microsoft.com/office/drawing/2014/main" id="{D5F358C2-81D9-360E-6F48-7062AA6A1491}"/>
              </a:ext>
            </a:extLst>
          </p:cNvPr>
          <p:cNvSpPr/>
          <p:nvPr/>
        </p:nvSpPr>
        <p:spPr>
          <a:xfrm>
            <a:off x="2081048" y="5315974"/>
            <a:ext cx="767255" cy="18466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3" name="Bildobjekt 2" descr="En bild som visar Människoansikte, person, klädsel, person&#10;&#10;Automatiskt genererad beskrivning">
            <a:extLst>
              <a:ext uri="{FF2B5EF4-FFF2-40B4-BE49-F238E27FC236}">
                <a16:creationId xmlns:a16="http://schemas.microsoft.com/office/drawing/2014/main" id="{5F3522C8-2851-7388-B3E4-1AD323CAD401}"/>
              </a:ext>
            </a:extLst>
          </p:cNvPr>
          <p:cNvPicPr>
            <a:picLocks noChangeAspect="1"/>
          </p:cNvPicPr>
          <p:nvPr/>
        </p:nvPicPr>
        <p:blipFill rotWithShape="1">
          <a:blip r:embed="rId3"/>
          <a:srcRect l="73197" t="2126" r="2458" b="63210"/>
          <a:stretch/>
        </p:blipFill>
        <p:spPr>
          <a:xfrm>
            <a:off x="2663011" y="1260762"/>
            <a:ext cx="790998" cy="648080"/>
          </a:xfrm>
          <a:prstGeom prst="rect">
            <a:avLst/>
          </a:prstGeom>
        </p:spPr>
      </p:pic>
      <p:pic>
        <p:nvPicPr>
          <p:cNvPr id="11" name="Bildobjekt 10" descr="En bild som visar Människoansikte, person, klädsel, person&#10;&#10;Automatiskt genererad beskrivning">
            <a:extLst>
              <a:ext uri="{FF2B5EF4-FFF2-40B4-BE49-F238E27FC236}">
                <a16:creationId xmlns:a16="http://schemas.microsoft.com/office/drawing/2014/main" id="{04CC654D-DC22-2DA8-AD59-6181482C2F38}"/>
              </a:ext>
            </a:extLst>
          </p:cNvPr>
          <p:cNvPicPr>
            <a:picLocks noChangeAspect="1"/>
          </p:cNvPicPr>
          <p:nvPr/>
        </p:nvPicPr>
        <p:blipFill rotWithShape="1">
          <a:blip r:embed="rId3"/>
          <a:srcRect l="73197" t="2126" r="2458" b="63210"/>
          <a:stretch/>
        </p:blipFill>
        <p:spPr>
          <a:xfrm>
            <a:off x="5700501" y="1189139"/>
            <a:ext cx="790998" cy="648080"/>
          </a:xfrm>
          <a:prstGeom prst="rect">
            <a:avLst/>
          </a:prstGeom>
        </p:spPr>
      </p:pic>
    </p:spTree>
    <p:extLst>
      <p:ext uri="{BB962C8B-B14F-4D97-AF65-F5344CB8AC3E}">
        <p14:creationId xmlns:p14="http://schemas.microsoft.com/office/powerpoint/2010/main" val="7601570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32E04D-6A69-CB51-3AF4-C2EB9C953C33}"/>
              </a:ext>
            </a:extLst>
          </p:cNvPr>
          <p:cNvSpPr>
            <a:spLocks noGrp="1"/>
          </p:cNvSpPr>
          <p:nvPr>
            <p:ph type="ctrTitle"/>
          </p:nvPr>
        </p:nvSpPr>
        <p:spPr>
          <a:xfrm>
            <a:off x="342095" y="155160"/>
            <a:ext cx="7343775" cy="731837"/>
          </a:xfrm>
        </p:spPr>
        <p:txBody>
          <a:bodyPr/>
          <a:lstStyle/>
          <a:p>
            <a:r>
              <a:rPr lang="sv-SE" dirty="0"/>
              <a:t>Teknikanalys</a:t>
            </a:r>
          </a:p>
        </p:txBody>
      </p:sp>
      <p:pic>
        <p:nvPicPr>
          <p:cNvPr id="5" name="Bildobjekt 4">
            <a:extLst>
              <a:ext uri="{FF2B5EF4-FFF2-40B4-BE49-F238E27FC236}">
                <a16:creationId xmlns:a16="http://schemas.microsoft.com/office/drawing/2014/main" id="{15C77B41-E89E-0B6C-DA76-3FE3BA471ADB}"/>
              </a:ext>
            </a:extLst>
          </p:cNvPr>
          <p:cNvPicPr>
            <a:picLocks noChangeAspect="1"/>
          </p:cNvPicPr>
          <p:nvPr/>
        </p:nvPicPr>
        <p:blipFill>
          <a:blip r:embed="rId2"/>
          <a:stretch>
            <a:fillRect/>
          </a:stretch>
        </p:blipFill>
        <p:spPr>
          <a:xfrm>
            <a:off x="342095" y="1101951"/>
            <a:ext cx="7772400" cy="5498160"/>
          </a:xfrm>
          <a:prstGeom prst="rect">
            <a:avLst/>
          </a:prstGeom>
        </p:spPr>
      </p:pic>
      <p:pic>
        <p:nvPicPr>
          <p:cNvPr id="3" name="Bildobjekt 2" descr="En bild som visar Människoansikte, person, klädsel, person&#10;&#10;Automatiskt genererad beskrivning">
            <a:extLst>
              <a:ext uri="{FF2B5EF4-FFF2-40B4-BE49-F238E27FC236}">
                <a16:creationId xmlns:a16="http://schemas.microsoft.com/office/drawing/2014/main" id="{FF6E28CE-4F69-8132-1E07-AFB257E8F0C1}"/>
              </a:ext>
            </a:extLst>
          </p:cNvPr>
          <p:cNvPicPr>
            <a:picLocks noChangeAspect="1"/>
          </p:cNvPicPr>
          <p:nvPr/>
        </p:nvPicPr>
        <p:blipFill rotWithShape="1">
          <a:blip r:embed="rId3"/>
          <a:srcRect l="73197" t="2126" r="2458" b="63210"/>
          <a:stretch/>
        </p:blipFill>
        <p:spPr>
          <a:xfrm>
            <a:off x="757573" y="886997"/>
            <a:ext cx="790998" cy="648080"/>
          </a:xfrm>
          <a:prstGeom prst="rect">
            <a:avLst/>
          </a:prstGeom>
        </p:spPr>
      </p:pic>
    </p:spTree>
    <p:extLst>
      <p:ext uri="{BB962C8B-B14F-4D97-AF65-F5344CB8AC3E}">
        <p14:creationId xmlns:p14="http://schemas.microsoft.com/office/powerpoint/2010/main" val="5795841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732E04D-6A69-CB51-3AF4-C2EB9C953C33}"/>
              </a:ext>
            </a:extLst>
          </p:cNvPr>
          <p:cNvSpPr>
            <a:spLocks noGrp="1"/>
          </p:cNvSpPr>
          <p:nvPr>
            <p:ph type="ctrTitle"/>
          </p:nvPr>
        </p:nvSpPr>
        <p:spPr>
          <a:xfrm>
            <a:off x="342095" y="155160"/>
            <a:ext cx="7343775" cy="731837"/>
          </a:xfrm>
        </p:spPr>
        <p:txBody>
          <a:bodyPr/>
          <a:lstStyle/>
          <a:p>
            <a:r>
              <a:rPr lang="sv-SE" dirty="0"/>
              <a:t>Teknikanalys</a:t>
            </a:r>
          </a:p>
        </p:txBody>
      </p:sp>
      <p:pic>
        <p:nvPicPr>
          <p:cNvPr id="3" name="Bildobjekt 2">
            <a:extLst>
              <a:ext uri="{FF2B5EF4-FFF2-40B4-BE49-F238E27FC236}">
                <a16:creationId xmlns:a16="http://schemas.microsoft.com/office/drawing/2014/main" id="{85008749-B113-9A04-A1A5-15F32E19A0E4}"/>
              </a:ext>
            </a:extLst>
          </p:cNvPr>
          <p:cNvPicPr>
            <a:picLocks noChangeAspect="1"/>
          </p:cNvPicPr>
          <p:nvPr/>
        </p:nvPicPr>
        <p:blipFill>
          <a:blip r:embed="rId2"/>
          <a:stretch>
            <a:fillRect/>
          </a:stretch>
        </p:blipFill>
        <p:spPr>
          <a:xfrm>
            <a:off x="6457529" y="0"/>
            <a:ext cx="5912662" cy="6858000"/>
          </a:xfrm>
          <a:prstGeom prst="rect">
            <a:avLst/>
          </a:prstGeom>
        </p:spPr>
      </p:pic>
      <p:pic>
        <p:nvPicPr>
          <p:cNvPr id="4" name="Bildobjekt 3">
            <a:extLst>
              <a:ext uri="{FF2B5EF4-FFF2-40B4-BE49-F238E27FC236}">
                <a16:creationId xmlns:a16="http://schemas.microsoft.com/office/drawing/2014/main" id="{D90076A0-F2F7-C39A-8F90-CC4B4EF9A350}"/>
              </a:ext>
            </a:extLst>
          </p:cNvPr>
          <p:cNvPicPr>
            <a:picLocks noChangeAspect="1"/>
          </p:cNvPicPr>
          <p:nvPr/>
        </p:nvPicPr>
        <p:blipFill>
          <a:blip r:embed="rId3"/>
          <a:stretch>
            <a:fillRect/>
          </a:stretch>
        </p:blipFill>
        <p:spPr>
          <a:xfrm>
            <a:off x="141850" y="1607168"/>
            <a:ext cx="5805303" cy="4530660"/>
          </a:xfrm>
          <a:prstGeom prst="rect">
            <a:avLst/>
          </a:prstGeom>
        </p:spPr>
      </p:pic>
    </p:spTree>
    <p:extLst>
      <p:ext uri="{BB962C8B-B14F-4D97-AF65-F5344CB8AC3E}">
        <p14:creationId xmlns:p14="http://schemas.microsoft.com/office/powerpoint/2010/main" val="23118076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6242D480-1930-E665-ADEC-0F35CD8A91E1}"/>
              </a:ext>
            </a:extLst>
          </p:cNvPr>
          <p:cNvSpPr txBox="1"/>
          <p:nvPr/>
        </p:nvSpPr>
        <p:spPr>
          <a:xfrm>
            <a:off x="6489839" y="2681181"/>
            <a:ext cx="6222124" cy="2650434"/>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lumMod val="65000"/>
                    <a:lumOff val="35000"/>
                  </a:srgbClr>
                </a:solidFill>
                <a:effectLst/>
                <a:uLnTx/>
                <a:uFillTx/>
                <a:latin typeface="Calibri" charset="0"/>
                <a:ea typeface="Calibri" charset="0"/>
                <a:cs typeface="Calibri" charset="0"/>
              </a:rPr>
              <a:t>Tränarprogrammet 3 år</a:t>
            </a:r>
          </a:p>
          <a:p>
            <a:pPr marL="342900" marR="0" lvl="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srgbClr val="000000">
                  <a:lumMod val="65000"/>
                  <a:lumOff val="35000"/>
                </a:srgbClr>
              </a:solidFill>
              <a:effectLst/>
              <a:uLnTx/>
              <a:uFillTx/>
              <a:latin typeface="Calibri" charset="0"/>
              <a:ea typeface="Calibri" charset="0"/>
              <a:cs typeface="Calibri" charset="0"/>
            </a:endParaRPr>
          </a:p>
          <a:p>
            <a:pPr marL="342900" marR="0" lvl="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lumMod val="65000"/>
                    <a:lumOff val="35000"/>
                  </a:srgbClr>
                </a:solidFill>
                <a:effectLst/>
                <a:uLnTx/>
                <a:uFillTx/>
                <a:latin typeface="Calibri" charset="0"/>
                <a:ea typeface="Calibri" charset="0"/>
                <a:cs typeface="Calibri" charset="0"/>
              </a:rPr>
              <a:t>Elittränarutbildning 2 år  50%</a:t>
            </a:r>
          </a:p>
          <a:p>
            <a:pPr marL="342900" marR="0" lvl="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srgbClr val="000000">
                  <a:lumMod val="65000"/>
                  <a:lumOff val="35000"/>
                </a:srgbClr>
              </a:solidFill>
              <a:effectLst/>
              <a:uLnTx/>
              <a:uFillTx/>
              <a:latin typeface="Calibri" charset="0"/>
              <a:ea typeface="Calibri" charset="0"/>
              <a:cs typeface="Calibri" charset="0"/>
            </a:endParaRPr>
          </a:p>
          <a:p>
            <a:pPr marL="342900" marR="0" lvl="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lumMod val="65000"/>
                    <a:lumOff val="35000"/>
                  </a:srgbClr>
                </a:solidFill>
                <a:effectLst/>
                <a:uLnTx/>
                <a:uFillTx/>
                <a:latin typeface="Calibri" charset="0"/>
                <a:ea typeface="Calibri" charset="0"/>
                <a:cs typeface="Calibri" charset="0"/>
              </a:rPr>
              <a:t>Tränarskap individuella idrotter 1 år 50%</a:t>
            </a:r>
          </a:p>
          <a:p>
            <a:pPr marL="342900" marR="0" lvl="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srgbClr val="000000">
                  <a:lumMod val="65000"/>
                  <a:lumOff val="35000"/>
                </a:srgbClr>
              </a:solidFill>
              <a:effectLst/>
              <a:uLnTx/>
              <a:uFillTx/>
              <a:latin typeface="Calibri" charset="0"/>
              <a:ea typeface="Calibri" charset="0"/>
              <a:cs typeface="Calibri" charset="0"/>
            </a:endParaRPr>
          </a:p>
          <a:p>
            <a:pPr marL="342900" marR="0" lvl="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srgbClr val="000000">
                  <a:lumMod val="65000"/>
                  <a:lumOff val="35000"/>
                </a:srgbClr>
              </a:solidFill>
              <a:effectLst/>
              <a:uLnTx/>
              <a:uFillTx/>
              <a:latin typeface="Calibri" charset="0"/>
              <a:ea typeface="Calibri" charset="0"/>
              <a:cs typeface="Calibri" charset="0"/>
            </a:endParaRPr>
          </a:p>
          <a:p>
            <a:pPr marL="342900" marR="0" lvl="0" indent="-342900" algn="l" defTabSz="914400" rtl="0" eaLnBrk="1" fontAlgn="auto" latinLnBrk="0" hangingPunct="1">
              <a:lnSpc>
                <a:spcPts val="2400"/>
              </a:lnSpc>
              <a:spcBef>
                <a:spcPts val="1000"/>
              </a:spcBef>
              <a:spcAft>
                <a:spcPts val="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srgbClr val="000000">
                  <a:lumMod val="65000"/>
                  <a:lumOff val="35000"/>
                </a:srgbClr>
              </a:solidFill>
              <a:effectLst/>
              <a:uLnTx/>
              <a:uFillTx/>
              <a:latin typeface="Calibri" charset="0"/>
              <a:ea typeface="Calibri" charset="0"/>
              <a:cs typeface="Calibri" charset="0"/>
            </a:endParaRPr>
          </a:p>
        </p:txBody>
      </p:sp>
      <p:pic>
        <p:nvPicPr>
          <p:cNvPr id="2" name="Bildobjekt 1" descr="En bild som visar text, skärmbild, hår&#10;&#10;Automatiskt genererad beskrivning">
            <a:extLst>
              <a:ext uri="{FF2B5EF4-FFF2-40B4-BE49-F238E27FC236}">
                <a16:creationId xmlns:a16="http://schemas.microsoft.com/office/drawing/2014/main" id="{FFA2CA86-91EF-8539-CFE6-A5F6889498D8}"/>
              </a:ext>
            </a:extLst>
          </p:cNvPr>
          <p:cNvPicPr>
            <a:picLocks noChangeAspect="1"/>
          </p:cNvPicPr>
          <p:nvPr/>
        </p:nvPicPr>
        <p:blipFill rotWithShape="1">
          <a:blip r:embed="rId2"/>
          <a:srcRect r="-1" b="10151"/>
          <a:stretch/>
        </p:blipFill>
        <p:spPr>
          <a:xfrm>
            <a:off x="-1702191" y="1809423"/>
            <a:ext cx="7914082" cy="5048577"/>
          </a:xfrm>
          <a:prstGeom prst="rect">
            <a:avLst/>
          </a:prstGeom>
          <a:noFill/>
        </p:spPr>
      </p:pic>
      <p:pic>
        <p:nvPicPr>
          <p:cNvPr id="3" name="Bildobjekt 2">
            <a:extLst>
              <a:ext uri="{FF2B5EF4-FFF2-40B4-BE49-F238E27FC236}">
                <a16:creationId xmlns:a16="http://schemas.microsoft.com/office/drawing/2014/main" id="{E5293E6E-A9D1-1528-26E0-11A6DC2CDCAA}"/>
              </a:ext>
            </a:extLst>
          </p:cNvPr>
          <p:cNvPicPr>
            <a:picLocks noChangeAspect="1"/>
          </p:cNvPicPr>
          <p:nvPr/>
        </p:nvPicPr>
        <p:blipFill>
          <a:blip r:embed="rId3"/>
          <a:stretch>
            <a:fillRect/>
          </a:stretch>
        </p:blipFill>
        <p:spPr>
          <a:xfrm>
            <a:off x="0" y="0"/>
            <a:ext cx="12192000" cy="1964168"/>
          </a:xfrm>
          <a:prstGeom prst="rect">
            <a:avLst/>
          </a:prstGeom>
        </p:spPr>
      </p:pic>
    </p:spTree>
    <p:extLst>
      <p:ext uri="{BB962C8B-B14F-4D97-AF65-F5344CB8AC3E}">
        <p14:creationId xmlns:p14="http://schemas.microsoft.com/office/powerpoint/2010/main" val="10982553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7ACD7579-9CD8-6E3B-942B-1B8BFF47DBE8}"/>
              </a:ext>
            </a:extLst>
          </p:cNvPr>
          <p:cNvSpPr>
            <a:spLocks noGrp="1"/>
          </p:cNvSpPr>
          <p:nvPr>
            <p:ph type="subTitle" idx="1"/>
          </p:nvPr>
        </p:nvSpPr>
        <p:spPr>
          <a:xfrm>
            <a:off x="524974" y="5672438"/>
            <a:ext cx="7343775" cy="682642"/>
          </a:xfrm>
        </p:spPr>
        <p:txBody>
          <a:bodyPr/>
          <a:lstStyle/>
          <a:p>
            <a:r>
              <a:rPr lang="sv-SE" dirty="0">
                <a:hlinkClick r:id="rId2"/>
              </a:rPr>
              <a:t>https://www.gih.se/utbildning/vara-utbildningar/program/tranarprogrammet</a:t>
            </a:r>
            <a:endParaRPr lang="sv-SE" dirty="0"/>
          </a:p>
          <a:p>
            <a:endParaRPr lang="sv-SE" dirty="0"/>
          </a:p>
          <a:p>
            <a:endParaRPr lang="sv-SE" dirty="0"/>
          </a:p>
        </p:txBody>
      </p:sp>
      <p:pic>
        <p:nvPicPr>
          <p:cNvPr id="5" name="Bildobjekt 4">
            <a:extLst>
              <a:ext uri="{FF2B5EF4-FFF2-40B4-BE49-F238E27FC236}">
                <a16:creationId xmlns:a16="http://schemas.microsoft.com/office/drawing/2014/main" id="{7B0BF974-C2C6-DE30-40B0-79123944C716}"/>
              </a:ext>
            </a:extLst>
          </p:cNvPr>
          <p:cNvPicPr>
            <a:picLocks noChangeAspect="1"/>
          </p:cNvPicPr>
          <p:nvPr/>
        </p:nvPicPr>
        <p:blipFill>
          <a:blip r:embed="rId3"/>
          <a:stretch>
            <a:fillRect/>
          </a:stretch>
        </p:blipFill>
        <p:spPr>
          <a:xfrm>
            <a:off x="524973" y="2441523"/>
            <a:ext cx="10266813" cy="2608779"/>
          </a:xfrm>
          <a:prstGeom prst="rect">
            <a:avLst/>
          </a:prstGeom>
        </p:spPr>
      </p:pic>
      <p:pic>
        <p:nvPicPr>
          <p:cNvPr id="8" name="Bildobjekt 7">
            <a:extLst>
              <a:ext uri="{FF2B5EF4-FFF2-40B4-BE49-F238E27FC236}">
                <a16:creationId xmlns:a16="http://schemas.microsoft.com/office/drawing/2014/main" id="{F059B3F8-897D-5426-5DD5-165CE8540AF5}"/>
              </a:ext>
            </a:extLst>
          </p:cNvPr>
          <p:cNvPicPr>
            <a:picLocks noChangeAspect="1"/>
          </p:cNvPicPr>
          <p:nvPr/>
        </p:nvPicPr>
        <p:blipFill>
          <a:blip r:embed="rId4"/>
          <a:stretch>
            <a:fillRect/>
          </a:stretch>
        </p:blipFill>
        <p:spPr>
          <a:xfrm>
            <a:off x="0" y="0"/>
            <a:ext cx="12192000" cy="1964168"/>
          </a:xfrm>
          <a:prstGeom prst="rect">
            <a:avLst/>
          </a:prstGeom>
        </p:spPr>
      </p:pic>
    </p:spTree>
    <p:extLst>
      <p:ext uri="{BB962C8B-B14F-4D97-AF65-F5344CB8AC3E}">
        <p14:creationId xmlns:p14="http://schemas.microsoft.com/office/powerpoint/2010/main" val="15832907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2AE1057-50C1-0EDB-6549-53B88747772D}"/>
              </a:ext>
            </a:extLst>
          </p:cNvPr>
          <p:cNvPicPr>
            <a:picLocks noChangeAspect="1"/>
          </p:cNvPicPr>
          <p:nvPr/>
        </p:nvPicPr>
        <p:blipFill>
          <a:blip r:embed="rId2"/>
          <a:stretch>
            <a:fillRect/>
          </a:stretch>
        </p:blipFill>
        <p:spPr>
          <a:xfrm>
            <a:off x="0" y="0"/>
            <a:ext cx="12192000" cy="1964168"/>
          </a:xfrm>
          <a:prstGeom prst="rect">
            <a:avLst/>
          </a:prstGeom>
        </p:spPr>
      </p:pic>
      <p:pic>
        <p:nvPicPr>
          <p:cNvPr id="2" name="Bildobjekt 1">
            <a:extLst>
              <a:ext uri="{FF2B5EF4-FFF2-40B4-BE49-F238E27FC236}">
                <a16:creationId xmlns:a16="http://schemas.microsoft.com/office/drawing/2014/main" id="{959A9968-5B12-56ED-F177-E5DAFBAFF5D2}"/>
              </a:ext>
            </a:extLst>
          </p:cNvPr>
          <p:cNvPicPr>
            <a:picLocks noChangeAspect="1"/>
          </p:cNvPicPr>
          <p:nvPr/>
        </p:nvPicPr>
        <p:blipFill>
          <a:blip r:embed="rId3"/>
          <a:stretch>
            <a:fillRect/>
          </a:stretch>
        </p:blipFill>
        <p:spPr>
          <a:xfrm>
            <a:off x="8345518" y="2264898"/>
            <a:ext cx="3846482" cy="2813539"/>
          </a:xfrm>
          <a:prstGeom prst="rect">
            <a:avLst/>
          </a:prstGeom>
        </p:spPr>
      </p:pic>
      <p:pic>
        <p:nvPicPr>
          <p:cNvPr id="5" name="Bildobjekt 4">
            <a:extLst>
              <a:ext uri="{FF2B5EF4-FFF2-40B4-BE49-F238E27FC236}">
                <a16:creationId xmlns:a16="http://schemas.microsoft.com/office/drawing/2014/main" id="{EE092BAC-C3D3-4686-176C-8B6F11F0C636}"/>
              </a:ext>
            </a:extLst>
          </p:cNvPr>
          <p:cNvPicPr>
            <a:picLocks noChangeAspect="1"/>
          </p:cNvPicPr>
          <p:nvPr/>
        </p:nvPicPr>
        <p:blipFill>
          <a:blip r:embed="rId4"/>
          <a:stretch>
            <a:fillRect/>
          </a:stretch>
        </p:blipFill>
        <p:spPr>
          <a:xfrm>
            <a:off x="0" y="2389740"/>
            <a:ext cx="8345518" cy="2020314"/>
          </a:xfrm>
          <a:prstGeom prst="rect">
            <a:avLst/>
          </a:prstGeom>
        </p:spPr>
      </p:pic>
      <p:sp>
        <p:nvSpPr>
          <p:cNvPr id="6" name="textruta 5">
            <a:extLst>
              <a:ext uri="{FF2B5EF4-FFF2-40B4-BE49-F238E27FC236}">
                <a16:creationId xmlns:a16="http://schemas.microsoft.com/office/drawing/2014/main" id="{D1B3ECE8-4AE3-7D13-37D7-37CE3177C9D6}"/>
              </a:ext>
            </a:extLst>
          </p:cNvPr>
          <p:cNvSpPr txBox="1"/>
          <p:nvPr/>
        </p:nvSpPr>
        <p:spPr>
          <a:xfrm>
            <a:off x="178676" y="6252524"/>
            <a:ext cx="8864927"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err="1">
                <a:ln>
                  <a:noFill/>
                </a:ln>
                <a:solidFill>
                  <a:srgbClr val="000000"/>
                </a:solidFill>
                <a:effectLst/>
                <a:uLnTx/>
                <a:uFillTx/>
                <a:latin typeface="Century Gothic" panose="020F0302020204030204"/>
                <a:ea typeface="+mn-ea"/>
                <a:cs typeface="+mn-cs"/>
              </a:rPr>
              <a:t>https</a:t>
            </a:r>
            <a:r>
              <a:rPr kumimoji="0" lang="sv-SE" sz="1600" b="0" i="0" u="none" strike="noStrike" kern="1200" cap="none" spc="0" normalizeH="0" baseline="0" noProof="0" dirty="0">
                <a:ln>
                  <a:noFill/>
                </a:ln>
                <a:solidFill>
                  <a:srgbClr val="000000"/>
                </a:solidFill>
                <a:effectLst/>
                <a:uLnTx/>
                <a:uFillTx/>
                <a:latin typeface="Century Gothic" panose="020F0302020204030204"/>
                <a:ea typeface="+mn-ea"/>
                <a:cs typeface="+mn-cs"/>
              </a:rPr>
              <a:t>://</a:t>
            </a:r>
            <a:r>
              <a:rPr kumimoji="0" lang="sv-SE" sz="1600" b="0" i="0" u="none" strike="noStrike" kern="1200" cap="none" spc="0" normalizeH="0" baseline="0" noProof="0" dirty="0" err="1">
                <a:ln>
                  <a:noFill/>
                </a:ln>
                <a:solidFill>
                  <a:srgbClr val="000000"/>
                </a:solidFill>
                <a:effectLst/>
                <a:uLnTx/>
                <a:uFillTx/>
                <a:latin typeface="Century Gothic" panose="020F0302020204030204"/>
                <a:ea typeface="+mn-ea"/>
                <a:cs typeface="+mn-cs"/>
              </a:rPr>
              <a:t>www.gih.se</a:t>
            </a:r>
            <a:r>
              <a:rPr kumimoji="0" lang="sv-SE" sz="1600" b="0" i="0" u="none" strike="noStrike" kern="1200" cap="none" spc="0" normalizeH="0" baseline="0" noProof="0" dirty="0">
                <a:ln>
                  <a:noFill/>
                </a:ln>
                <a:solidFill>
                  <a:srgbClr val="000000"/>
                </a:solidFill>
                <a:effectLst/>
                <a:uLnTx/>
                <a:uFillTx/>
                <a:latin typeface="Century Gothic" panose="020F0302020204030204"/>
                <a:ea typeface="+mn-ea"/>
                <a:cs typeface="+mn-cs"/>
              </a:rPr>
              <a:t>/utbildning/vara-utbildningar/program/kurspaket-elittranarutbildning</a:t>
            </a:r>
          </a:p>
        </p:txBody>
      </p:sp>
    </p:spTree>
    <p:extLst>
      <p:ext uri="{BB962C8B-B14F-4D97-AF65-F5344CB8AC3E}">
        <p14:creationId xmlns:p14="http://schemas.microsoft.com/office/powerpoint/2010/main" val="39220629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12AE1057-50C1-0EDB-6549-53B88747772D}"/>
              </a:ext>
            </a:extLst>
          </p:cNvPr>
          <p:cNvPicPr>
            <a:picLocks noChangeAspect="1"/>
          </p:cNvPicPr>
          <p:nvPr/>
        </p:nvPicPr>
        <p:blipFill>
          <a:blip r:embed="rId2"/>
          <a:stretch>
            <a:fillRect/>
          </a:stretch>
        </p:blipFill>
        <p:spPr>
          <a:xfrm>
            <a:off x="0" y="16908"/>
            <a:ext cx="12192000" cy="1964168"/>
          </a:xfrm>
          <a:prstGeom prst="rect">
            <a:avLst/>
          </a:prstGeom>
        </p:spPr>
      </p:pic>
      <p:pic>
        <p:nvPicPr>
          <p:cNvPr id="5" name="Bildobjekt 4">
            <a:extLst>
              <a:ext uri="{FF2B5EF4-FFF2-40B4-BE49-F238E27FC236}">
                <a16:creationId xmlns:a16="http://schemas.microsoft.com/office/drawing/2014/main" id="{78730797-682D-5361-4CA5-340C331B06B8}"/>
              </a:ext>
            </a:extLst>
          </p:cNvPr>
          <p:cNvPicPr>
            <a:picLocks noChangeAspect="1"/>
          </p:cNvPicPr>
          <p:nvPr/>
        </p:nvPicPr>
        <p:blipFill>
          <a:blip r:embed="rId3"/>
          <a:stretch>
            <a:fillRect/>
          </a:stretch>
        </p:blipFill>
        <p:spPr>
          <a:xfrm>
            <a:off x="10083889" y="0"/>
            <a:ext cx="2108111" cy="3953489"/>
          </a:xfrm>
          <a:prstGeom prst="rect">
            <a:avLst/>
          </a:prstGeom>
        </p:spPr>
      </p:pic>
      <p:pic>
        <p:nvPicPr>
          <p:cNvPr id="6" name="Bildobjekt 5">
            <a:extLst>
              <a:ext uri="{FF2B5EF4-FFF2-40B4-BE49-F238E27FC236}">
                <a16:creationId xmlns:a16="http://schemas.microsoft.com/office/drawing/2014/main" id="{E010DC1C-11D7-57B7-A1CC-33260193910D}"/>
              </a:ext>
            </a:extLst>
          </p:cNvPr>
          <p:cNvPicPr>
            <a:picLocks noChangeAspect="1"/>
          </p:cNvPicPr>
          <p:nvPr/>
        </p:nvPicPr>
        <p:blipFill>
          <a:blip r:embed="rId4"/>
          <a:stretch>
            <a:fillRect/>
          </a:stretch>
        </p:blipFill>
        <p:spPr>
          <a:xfrm>
            <a:off x="10084438" y="3605048"/>
            <a:ext cx="2107562" cy="3151962"/>
          </a:xfrm>
          <a:prstGeom prst="rect">
            <a:avLst/>
          </a:prstGeom>
        </p:spPr>
      </p:pic>
      <p:pic>
        <p:nvPicPr>
          <p:cNvPr id="2" name="Bildobjekt 1">
            <a:extLst>
              <a:ext uri="{FF2B5EF4-FFF2-40B4-BE49-F238E27FC236}">
                <a16:creationId xmlns:a16="http://schemas.microsoft.com/office/drawing/2014/main" id="{952283F9-7EC9-6128-1DDD-8A226B1B6C76}"/>
              </a:ext>
            </a:extLst>
          </p:cNvPr>
          <p:cNvPicPr>
            <a:picLocks noChangeAspect="1"/>
          </p:cNvPicPr>
          <p:nvPr/>
        </p:nvPicPr>
        <p:blipFill>
          <a:blip r:embed="rId5"/>
          <a:stretch>
            <a:fillRect/>
          </a:stretch>
        </p:blipFill>
        <p:spPr>
          <a:xfrm>
            <a:off x="296594" y="2514045"/>
            <a:ext cx="9334920" cy="2620663"/>
          </a:xfrm>
          <a:prstGeom prst="rect">
            <a:avLst/>
          </a:prstGeom>
        </p:spPr>
      </p:pic>
      <p:sp>
        <p:nvSpPr>
          <p:cNvPr id="3" name="textruta 2">
            <a:extLst>
              <a:ext uri="{FF2B5EF4-FFF2-40B4-BE49-F238E27FC236}">
                <a16:creationId xmlns:a16="http://schemas.microsoft.com/office/drawing/2014/main" id="{CE8B9C20-8548-CFD9-0CD8-237C8B6ADEC2}"/>
              </a:ext>
            </a:extLst>
          </p:cNvPr>
          <p:cNvSpPr txBox="1"/>
          <p:nvPr/>
        </p:nvSpPr>
        <p:spPr>
          <a:xfrm>
            <a:off x="427395" y="5980386"/>
            <a:ext cx="9073318"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t>
            </a:r>
            <a:r>
              <a:rPr kumimoji="0" lang="sv-SE" sz="1600" b="0" i="0" u="sng" strike="noStrike" kern="1200" cap="none" spc="0" normalizeH="0" baseline="0" noProof="0" dirty="0">
                <a:ln>
                  <a:noFill/>
                </a:ln>
                <a:solidFill>
                  <a:srgbClr val="467886"/>
                </a:solidFill>
                <a:effectLst/>
                <a:uLnTx/>
                <a:uFillTx/>
                <a:latin typeface="Aptos" panose="020B0004020202020204" pitchFamily="34" charset="0"/>
                <a:ea typeface="+mn-ea"/>
                <a:cs typeface="+mn-cs"/>
                <a:hlinkClick r:id="rId6"/>
              </a:rPr>
              <a:t>https://www.gih.se/utbildning/vara-utbildningar/kurs/tranarskap-med-inriktning-individuella-idrotter</a:t>
            </a:r>
            <a:endParaRPr kumimoji="0" lang="sv-SE" sz="1600" b="0" i="0" u="none" strike="noStrike" kern="1200" cap="none" spc="0" normalizeH="0" baseline="0" noProof="0" dirty="0">
              <a:ln>
                <a:noFill/>
              </a:ln>
              <a:solidFill>
                <a:srgbClr val="000000"/>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33714968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922629" y="2238125"/>
            <a:ext cx="6106522" cy="1214299"/>
          </a:xfrm>
        </p:spPr>
        <p:txBody>
          <a:bodyPr>
            <a:normAutofit fontScale="90000"/>
          </a:bodyPr>
          <a:lstStyle/>
          <a:p>
            <a:r>
              <a:rPr lang="sv-SE" sz="4000" dirty="0"/>
              <a:t>UTVECKLINGSPLANEN</a:t>
            </a:r>
            <a:br>
              <a:rPr lang="sv-SE" sz="4000" dirty="0"/>
            </a:br>
            <a:br>
              <a:rPr lang="sv-SE" sz="4000" dirty="0"/>
            </a:br>
            <a:r>
              <a:rPr lang="sv-SE" sz="2700" dirty="0"/>
              <a:t>Ledare</a:t>
            </a:r>
            <a:br>
              <a:rPr lang="sv-SE" sz="2700" dirty="0"/>
            </a:br>
            <a:r>
              <a:rPr lang="sv-SE" sz="2700" dirty="0"/>
              <a:t>Simmare</a:t>
            </a:r>
            <a:br>
              <a:rPr lang="sv-SE" sz="2700" dirty="0"/>
            </a:br>
            <a:r>
              <a:rPr lang="sv-SE" sz="2700" dirty="0"/>
              <a:t>Se mall på hemsidan</a:t>
            </a:r>
            <a:br>
              <a:rPr lang="sv-SE" sz="2700" dirty="0"/>
            </a:br>
            <a:br>
              <a:rPr lang="sv-SE" sz="4000" dirty="0"/>
            </a:br>
            <a:r>
              <a:rPr lang="sv-SE" sz="2400" dirty="0"/>
              <a:t>Boka </a:t>
            </a:r>
            <a:r>
              <a:rPr lang="sv-SE" sz="2400"/>
              <a:t>gärna samtal </a:t>
            </a:r>
            <a:r>
              <a:rPr lang="sv-SE" sz="2400" dirty="0"/>
              <a:t>efter ni sänt </a:t>
            </a:r>
            <a:r>
              <a:rPr lang="sv-SE" sz="2400"/>
              <a:t>in </a:t>
            </a:r>
            <a:br>
              <a:rPr lang="sv-SE" sz="2400"/>
            </a:br>
            <a:r>
              <a:rPr lang="sv-SE" sz="2400"/>
              <a:t>planen </a:t>
            </a:r>
            <a:r>
              <a:rPr lang="sv-SE" sz="2400" dirty="0"/>
              <a:t>till oss</a:t>
            </a:r>
            <a:br>
              <a:rPr lang="sv-SE" dirty="0"/>
            </a:br>
            <a:endParaRPr lang="sv-SE" dirty="0"/>
          </a:p>
        </p:txBody>
      </p:sp>
      <p:sp>
        <p:nvSpPr>
          <p:cNvPr id="4" name="Underrubrik 3"/>
          <p:cNvSpPr>
            <a:spLocks noGrp="1"/>
          </p:cNvSpPr>
          <p:nvPr>
            <p:ph type="subTitle" idx="1"/>
          </p:nvPr>
        </p:nvSpPr>
        <p:spPr>
          <a:xfrm>
            <a:off x="7265115" y="2346716"/>
            <a:ext cx="3564731" cy="1297278"/>
          </a:xfrm>
          <a:prstGeom prst="rect">
            <a:avLst/>
          </a:prstGeom>
        </p:spPr>
        <p:txBody>
          <a:bodyPr wrap="square">
            <a:spAutoFit/>
          </a:bodyPr>
          <a:lstStyle/>
          <a:p>
            <a:br>
              <a:rPr lang="sv-SE" sz="2100" b="1" dirty="0">
                <a:solidFill>
                  <a:schemeClr val="tx1"/>
                </a:solidFill>
                <a:latin typeface="Calibri" panose="020F0502020204030204" pitchFamily="34" charset="0"/>
                <a:ea typeface="Calibri" panose="020F0502020204030204" pitchFamily="34" charset="0"/>
              </a:rPr>
            </a:br>
            <a:br>
              <a:rPr lang="sv-SE" sz="1500" dirty="0">
                <a:solidFill>
                  <a:schemeClr val="tx1"/>
                </a:solidFill>
                <a:latin typeface="Calibri" panose="020F0502020204030204" pitchFamily="34" charset="0"/>
                <a:ea typeface="Calibri" panose="020F0502020204030204" pitchFamily="34" charset="0"/>
              </a:rPr>
            </a:br>
            <a:br>
              <a:rPr lang="sv-SE" sz="1500" dirty="0">
                <a:solidFill>
                  <a:schemeClr val="accent1">
                    <a:lumMod val="75000"/>
                  </a:schemeClr>
                </a:solidFill>
                <a:latin typeface="Calibri" panose="020F0502020204030204" pitchFamily="34" charset="0"/>
                <a:ea typeface="Calibri" panose="020F0502020204030204" pitchFamily="34" charset="0"/>
              </a:rPr>
            </a:br>
            <a:endParaRPr lang="sv-SE" sz="1500" dirty="0">
              <a:solidFill>
                <a:schemeClr val="tx1"/>
              </a:solidFill>
              <a:latin typeface="Calibri" panose="020F0502020204030204" pitchFamily="34" charset="0"/>
              <a:ea typeface="Calibri" panose="020F0502020204030204" pitchFamily="34" charset="0"/>
            </a:endParaRPr>
          </a:p>
        </p:txBody>
      </p:sp>
      <p:pic>
        <p:nvPicPr>
          <p:cNvPr id="5" name="Bildobjekt 4">
            <a:extLst>
              <a:ext uri="{FF2B5EF4-FFF2-40B4-BE49-F238E27FC236}">
                <a16:creationId xmlns:a16="http://schemas.microsoft.com/office/drawing/2014/main" id="{35E56970-E8FB-47F3-8C48-AC39F51880EC}"/>
              </a:ext>
            </a:extLst>
          </p:cNvPr>
          <p:cNvPicPr>
            <a:picLocks noChangeAspect="1"/>
          </p:cNvPicPr>
          <p:nvPr/>
        </p:nvPicPr>
        <p:blipFill rotWithShape="1">
          <a:blip r:embed="rId2"/>
          <a:srcRect l="23991" t="21708" r="25881" b="9963"/>
          <a:stretch/>
        </p:blipFill>
        <p:spPr>
          <a:xfrm>
            <a:off x="683694" y="1397868"/>
            <a:ext cx="4648017" cy="3563746"/>
          </a:xfrm>
          <a:prstGeom prst="rect">
            <a:avLst/>
          </a:prstGeom>
        </p:spPr>
      </p:pic>
    </p:spTree>
    <p:extLst>
      <p:ext uri="{BB962C8B-B14F-4D97-AF65-F5344CB8AC3E}">
        <p14:creationId xmlns:p14="http://schemas.microsoft.com/office/powerpoint/2010/main" val="34507152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D84D5-E65B-9083-F6B5-EE05F080FDA9}"/>
              </a:ext>
            </a:extLst>
          </p:cNvPr>
          <p:cNvSpPr>
            <a:spLocks noGrp="1"/>
          </p:cNvSpPr>
          <p:nvPr>
            <p:ph type="title"/>
          </p:nvPr>
        </p:nvSpPr>
        <p:spPr>
          <a:xfrm>
            <a:off x="6456363" y="1534246"/>
            <a:ext cx="4752975" cy="1214299"/>
          </a:xfrm>
        </p:spPr>
        <p:txBody>
          <a:bodyPr anchor="ctr">
            <a:normAutofit/>
          </a:bodyPr>
          <a:lstStyle/>
          <a:p>
            <a:r>
              <a:rPr lang="sv-SE" dirty="0"/>
              <a:t>OPEN WATER</a:t>
            </a:r>
            <a:br>
              <a:rPr lang="sv-SE" dirty="0"/>
            </a:br>
            <a:r>
              <a:rPr lang="sv-SE" dirty="0"/>
              <a:t>Hasse Nilsson</a:t>
            </a:r>
          </a:p>
        </p:txBody>
      </p:sp>
      <p:sp>
        <p:nvSpPr>
          <p:cNvPr id="2055" name="Subtitle 2">
            <a:extLst>
              <a:ext uri="{FF2B5EF4-FFF2-40B4-BE49-F238E27FC236}">
                <a16:creationId xmlns:a16="http://schemas.microsoft.com/office/drawing/2014/main" id="{7C67E29A-FD8C-9E26-3239-DE8662CCCB8B}"/>
              </a:ext>
            </a:extLst>
          </p:cNvPr>
          <p:cNvSpPr>
            <a:spLocks noGrp="1"/>
          </p:cNvSpPr>
          <p:nvPr>
            <p:ph type="subTitle" idx="1"/>
          </p:nvPr>
        </p:nvSpPr>
        <p:spPr>
          <a:xfrm>
            <a:off x="6456363" y="2517914"/>
            <a:ext cx="4752975" cy="2650434"/>
          </a:xfrm>
        </p:spPr>
        <p:txBody>
          <a:bodyPr/>
          <a:lstStyle/>
          <a:p>
            <a:endParaRPr lang="en-US"/>
          </a:p>
        </p:txBody>
      </p:sp>
      <p:pic>
        <p:nvPicPr>
          <p:cNvPr id="2050" name="Picture 2">
            <a:extLst>
              <a:ext uri="{FF2B5EF4-FFF2-40B4-BE49-F238E27FC236}">
                <a16:creationId xmlns:a16="http://schemas.microsoft.com/office/drawing/2014/main" id="{11572BA3-22FD-C51E-0EEE-FB887D788B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092" r="20589" b="-1"/>
          <a:stretch/>
        </p:blipFill>
        <p:spPr bwMode="auto">
          <a:xfrm>
            <a:off x="-62370" y="2141396"/>
            <a:ext cx="3392266" cy="4328003"/>
          </a:xfrm>
          <a:prstGeom prst="rect">
            <a:avLst/>
          </a:prstGeom>
          <a:solidFill>
            <a:srgbClr val="FFFFFF"/>
          </a:solidFill>
        </p:spPr>
      </p:pic>
      <p:pic>
        <p:nvPicPr>
          <p:cNvPr id="2052" name="Picture 4" descr="Medaljfest för Motala i SM på hemmaplan">
            <a:extLst>
              <a:ext uri="{FF2B5EF4-FFF2-40B4-BE49-F238E27FC236}">
                <a16:creationId xmlns:a16="http://schemas.microsoft.com/office/drawing/2014/main" id="{28392ACD-3386-D403-2C75-F1300471F3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 y="98528"/>
            <a:ext cx="3329896" cy="1864742"/>
          </a:xfrm>
          <a:prstGeom prst="rect">
            <a:avLst/>
          </a:prstGeom>
          <a:noFill/>
          <a:extLst>
            <a:ext uri="{909E8E84-426E-40DD-AFC4-6F175D3DCCD1}">
              <a14:hiddenFill xmlns:a14="http://schemas.microsoft.com/office/drawing/2010/main">
                <a:solidFill>
                  <a:srgbClr val="FFFFFF"/>
                </a:solidFill>
              </a14:hiddenFill>
            </a:ext>
          </a:extLst>
        </p:spPr>
      </p:pic>
      <p:pic>
        <p:nvPicPr>
          <p:cNvPr id="6" name="Bildobjekt 5">
            <a:extLst>
              <a:ext uri="{FF2B5EF4-FFF2-40B4-BE49-F238E27FC236}">
                <a16:creationId xmlns:a16="http://schemas.microsoft.com/office/drawing/2014/main" id="{94017D05-FF6F-621B-079C-F5FB89AA045A}"/>
              </a:ext>
            </a:extLst>
          </p:cNvPr>
          <p:cNvPicPr>
            <a:picLocks noChangeAspect="1"/>
          </p:cNvPicPr>
          <p:nvPr/>
        </p:nvPicPr>
        <p:blipFill rotWithShape="1">
          <a:blip r:embed="rId4"/>
          <a:srcRect l="71176" t="33624" r="14853" b="33623"/>
          <a:stretch/>
        </p:blipFill>
        <p:spPr>
          <a:xfrm>
            <a:off x="3666563" y="3501990"/>
            <a:ext cx="2250143" cy="2967409"/>
          </a:xfrm>
          <a:prstGeom prst="rect">
            <a:avLst/>
          </a:prstGeom>
        </p:spPr>
      </p:pic>
      <p:pic>
        <p:nvPicPr>
          <p:cNvPr id="2054" name="Picture 6" descr="Personal | SVENSK SIMIDROTT">
            <a:extLst>
              <a:ext uri="{FF2B5EF4-FFF2-40B4-BE49-F238E27FC236}">
                <a16:creationId xmlns:a16="http://schemas.microsoft.com/office/drawing/2014/main" id="{C92B6F76-C2C0-08B4-81C1-744408B5C3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4967" y="3968198"/>
            <a:ext cx="1905000"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24641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52227-662A-9885-DEF6-E46FBA5A3EB9}"/>
              </a:ext>
            </a:extLst>
          </p:cNvPr>
          <p:cNvSpPr>
            <a:spLocks noGrp="1"/>
          </p:cNvSpPr>
          <p:nvPr>
            <p:ph type="ctrTitle"/>
          </p:nvPr>
        </p:nvSpPr>
        <p:spPr>
          <a:xfrm>
            <a:off x="874714" y="873126"/>
            <a:ext cx="9074150" cy="531132"/>
          </a:xfrm>
        </p:spPr>
        <p:txBody>
          <a:bodyPr anchor="b">
            <a:normAutofit/>
          </a:bodyPr>
          <a:lstStyle/>
          <a:p>
            <a:r>
              <a:rPr lang="sv-SE" sz="3100"/>
              <a:t>DRÖMMAR KRÄVER TÅLAMOD</a:t>
            </a:r>
          </a:p>
        </p:txBody>
      </p:sp>
      <p:sp>
        <p:nvSpPr>
          <p:cNvPr id="1038" name="Subtitle 2">
            <a:extLst>
              <a:ext uri="{FF2B5EF4-FFF2-40B4-BE49-F238E27FC236}">
                <a16:creationId xmlns:a16="http://schemas.microsoft.com/office/drawing/2014/main" id="{519AD9E3-9657-4F8E-2B5B-1B043B1394B2}"/>
              </a:ext>
            </a:extLst>
          </p:cNvPr>
          <p:cNvSpPr>
            <a:spLocks noGrp="1"/>
          </p:cNvSpPr>
          <p:nvPr>
            <p:ph type="subTitle" idx="1"/>
          </p:nvPr>
        </p:nvSpPr>
        <p:spPr>
          <a:xfrm>
            <a:off x="874714" y="1404257"/>
            <a:ext cx="9074150" cy="531133"/>
          </a:xfrm>
        </p:spPr>
        <p:txBody>
          <a:bodyPr/>
          <a:lstStyle/>
          <a:p>
            <a:endParaRPr lang="en-US"/>
          </a:p>
        </p:txBody>
      </p:sp>
      <p:pic>
        <p:nvPicPr>
          <p:cNvPr id="1027" name="Picture 3" descr="En bild som visar text, inomhus, klädsel, presentation&#10;&#10;Automatiskt genererad beskrivning">
            <a:extLst>
              <a:ext uri="{FF2B5EF4-FFF2-40B4-BE49-F238E27FC236}">
                <a16:creationId xmlns:a16="http://schemas.microsoft.com/office/drawing/2014/main" id="{0D30EAB4-D5D8-0F2B-C0EA-8C58EF6741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638" r="-2" b="9058"/>
          <a:stretch/>
        </p:blipFill>
        <p:spPr bwMode="auto">
          <a:xfrm>
            <a:off x="377758" y="1935390"/>
            <a:ext cx="8150344" cy="405785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E848B046-59FE-DE1E-18F4-74984BCBF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8102" y="1935390"/>
            <a:ext cx="3763501" cy="2071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upp 3">
            <a:extLst>
              <a:ext uri="{FF2B5EF4-FFF2-40B4-BE49-F238E27FC236}">
                <a16:creationId xmlns:a16="http://schemas.microsoft.com/office/drawing/2014/main" id="{14B133F9-208A-0745-F2EB-790578B5E6C7}"/>
              </a:ext>
            </a:extLst>
          </p:cNvPr>
          <p:cNvGrpSpPr/>
          <p:nvPr/>
        </p:nvGrpSpPr>
        <p:grpSpPr>
          <a:xfrm>
            <a:off x="8841045" y="4200107"/>
            <a:ext cx="1784767" cy="1784767"/>
            <a:chOff x="415090" y="288"/>
            <a:chExt cx="1784767" cy="1784767"/>
          </a:xfrm>
        </p:grpSpPr>
        <p:sp>
          <p:nvSpPr>
            <p:cNvPr id="5" name="Ellips 4">
              <a:extLst>
                <a:ext uri="{FF2B5EF4-FFF2-40B4-BE49-F238E27FC236}">
                  <a16:creationId xmlns:a16="http://schemas.microsoft.com/office/drawing/2014/main" id="{6F6E2F10-BD40-017F-0166-811EB8A66C72}"/>
                </a:ext>
              </a:extLst>
            </p:cNvPr>
            <p:cNvSpPr/>
            <p:nvPr/>
          </p:nvSpPr>
          <p:spPr>
            <a:xfrm>
              <a:off x="415090" y="288"/>
              <a:ext cx="1784767" cy="1784767"/>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6" name="Ellips 4">
              <a:extLst>
                <a:ext uri="{FF2B5EF4-FFF2-40B4-BE49-F238E27FC236}">
                  <a16:creationId xmlns:a16="http://schemas.microsoft.com/office/drawing/2014/main" id="{FCD0CE2D-F2D7-495D-93C1-9746E66E3BE4}"/>
                </a:ext>
              </a:extLst>
            </p:cNvPr>
            <p:cNvSpPr txBox="1"/>
            <p:nvPr/>
          </p:nvSpPr>
          <p:spPr>
            <a:xfrm>
              <a:off x="672074" y="170367"/>
              <a:ext cx="1262021" cy="126202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98222" tIns="10160" rIns="98222" bIns="10160" numCol="1" spcCol="1270" anchor="ctr" anchorCtr="0">
              <a:noAutofit/>
            </a:bodyPr>
            <a:lstStyle/>
            <a:p>
              <a:pPr marL="0" marR="0" lvl="0" indent="0" algn="ctr" defTabSz="355600" rtl="0" eaLnBrk="1" fontAlgn="auto" latinLnBrk="0" hangingPunct="1">
                <a:lnSpc>
                  <a:spcPct val="90000"/>
                </a:lnSpc>
                <a:spcBef>
                  <a:spcPct val="0"/>
                </a:spcBef>
                <a:spcAft>
                  <a:spcPct val="35000"/>
                </a:spcAft>
                <a:buClrTx/>
                <a:buSzTx/>
                <a:buFontTx/>
                <a:buNone/>
                <a:tabLst/>
                <a:defRPr/>
              </a:pPr>
              <a:r>
                <a:rPr kumimoji="0" lang="sv-SE" sz="800" b="1" i="0" u="none" strike="noStrike" kern="1200" cap="none" spc="0" normalizeH="0" baseline="0" noProof="0" dirty="0">
                  <a:ln>
                    <a:noFill/>
                  </a:ln>
                  <a:solidFill>
                    <a:srgbClr val="FFFFFF"/>
                  </a:solidFill>
                  <a:effectLst/>
                  <a:uLnTx/>
                  <a:uFillTx/>
                  <a:latin typeface="Century Gothic" panose="020F0302020204030204"/>
                  <a:ea typeface="+mn-ea"/>
                  <a:cs typeface="+mn-cs"/>
                </a:rPr>
                <a:t>MOTTO </a:t>
              </a:r>
              <a:br>
                <a:rPr kumimoji="0" lang="sv-SE" sz="800" b="1" i="0" u="none" strike="noStrike" kern="1200" cap="none" spc="0" normalizeH="0" baseline="0" noProof="0" dirty="0">
                  <a:ln>
                    <a:noFill/>
                  </a:ln>
                  <a:solidFill>
                    <a:srgbClr val="FFFFFF"/>
                  </a:solidFill>
                  <a:effectLst/>
                  <a:uLnTx/>
                  <a:uFillTx/>
                  <a:latin typeface="Century Gothic" panose="020F0302020204030204"/>
                  <a:ea typeface="+mn-ea"/>
                  <a:cs typeface="+mn-cs"/>
                </a:rPr>
              </a:br>
              <a:r>
                <a:rPr kumimoji="0" lang="sv-SE" sz="800" b="1" i="0" u="none" strike="noStrike" kern="1200" cap="none" spc="0" normalizeH="0" baseline="0" noProof="0" dirty="0">
                  <a:ln>
                    <a:noFill/>
                  </a:ln>
                  <a:solidFill>
                    <a:srgbClr val="FFFFFF"/>
                  </a:solidFill>
                  <a:effectLst/>
                  <a:uLnTx/>
                  <a:uFillTx/>
                  <a:latin typeface="Century Gothic" panose="020F0302020204030204"/>
                  <a:ea typeface="+mn-ea"/>
                  <a:cs typeface="+mn-cs"/>
                </a:rPr>
                <a:t>MER MOTIVERAD ÄN NGNSIN, MER NYFIKEN PÅ FRAMTIDEN</a:t>
              </a:r>
            </a:p>
            <a:p>
              <a:pPr marL="0" marR="0" lvl="0" indent="0" algn="ctr" defTabSz="355600" rtl="0" eaLnBrk="1" fontAlgn="auto" latinLnBrk="0" hangingPunct="1">
                <a:lnSpc>
                  <a:spcPct val="90000"/>
                </a:lnSpc>
                <a:spcBef>
                  <a:spcPct val="0"/>
                </a:spcBef>
                <a:spcAft>
                  <a:spcPct val="35000"/>
                </a:spcAft>
                <a:buClrTx/>
                <a:buSzTx/>
                <a:buFontTx/>
                <a:buNone/>
                <a:tabLst/>
                <a:defRPr/>
              </a:pPr>
              <a:endParaRPr kumimoji="0" lang="sv-SE" sz="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a:p>
              <a:pPr marL="0" marR="0" lvl="0" indent="0" algn="ctr" defTabSz="355600" rtl="0" eaLnBrk="1" fontAlgn="auto" latinLnBrk="0" hangingPunct="1">
                <a:lnSpc>
                  <a:spcPct val="90000"/>
                </a:lnSpc>
                <a:spcBef>
                  <a:spcPct val="0"/>
                </a:spcBef>
                <a:spcAft>
                  <a:spcPct val="35000"/>
                </a:spcAft>
                <a:buClrTx/>
                <a:buSzTx/>
                <a:buFontTx/>
                <a:buNone/>
                <a:tabLst/>
                <a:defRPr/>
              </a:pPr>
              <a:r>
                <a:rPr kumimoji="0" lang="sv-SE" sz="800" b="1" i="0" u="none" strike="noStrike" kern="1200" cap="none" spc="0" normalizeH="0" baseline="0" noProof="0" dirty="0">
                  <a:ln>
                    <a:noFill/>
                  </a:ln>
                  <a:solidFill>
                    <a:srgbClr val="FFFFFF"/>
                  </a:solidFill>
                  <a:effectLst/>
                  <a:uLnTx/>
                  <a:uFillTx/>
                  <a:latin typeface="Century Gothic" panose="020F0302020204030204"/>
                  <a:ea typeface="+mn-ea"/>
                  <a:cs typeface="+mn-cs"/>
                </a:rPr>
                <a:t>RINGAR PÅ VATTNET</a:t>
              </a:r>
            </a:p>
            <a:p>
              <a:pPr marL="0" marR="0" lvl="0" indent="0" algn="ctr" defTabSz="355600" rtl="0" eaLnBrk="1" fontAlgn="auto" latinLnBrk="0" hangingPunct="1">
                <a:lnSpc>
                  <a:spcPct val="90000"/>
                </a:lnSpc>
                <a:spcBef>
                  <a:spcPct val="0"/>
                </a:spcBef>
                <a:spcAft>
                  <a:spcPct val="35000"/>
                </a:spcAft>
                <a:buClrTx/>
                <a:buSzTx/>
                <a:buFontTx/>
                <a:buNone/>
                <a:tabLst/>
                <a:defRPr/>
              </a:pPr>
              <a:r>
                <a:rPr kumimoji="0" lang="sv-SE" sz="800" b="1" i="0" u="none" strike="noStrike" kern="1200" cap="none" spc="0" normalizeH="0" baseline="0" noProof="0" dirty="0">
                  <a:ln>
                    <a:noFill/>
                  </a:ln>
                  <a:solidFill>
                    <a:srgbClr val="FFFFFF"/>
                  </a:solidFill>
                  <a:effectLst/>
                  <a:uLnTx/>
                  <a:uFillTx/>
                  <a:latin typeface="Century Gothic" panose="020F0302020204030204"/>
                  <a:ea typeface="+mn-ea"/>
                  <a:cs typeface="+mn-cs"/>
                </a:rPr>
                <a:t>FÖREBILDER</a:t>
              </a:r>
            </a:p>
            <a:p>
              <a:pPr marL="0" marR="0" lvl="0" indent="0" algn="ctr" defTabSz="355600" rtl="0" eaLnBrk="1" fontAlgn="auto" latinLnBrk="0" hangingPunct="1">
                <a:lnSpc>
                  <a:spcPct val="90000"/>
                </a:lnSpc>
                <a:spcBef>
                  <a:spcPct val="0"/>
                </a:spcBef>
                <a:spcAft>
                  <a:spcPct val="35000"/>
                </a:spcAft>
                <a:buClrTx/>
                <a:buSzTx/>
                <a:buFontTx/>
                <a:buNone/>
                <a:tabLst/>
                <a:defRPr/>
              </a:pPr>
              <a:r>
                <a:rPr kumimoji="0" lang="sv-SE" sz="800" b="1" i="0" u="none" strike="noStrike" kern="1200" cap="none" spc="0" normalizeH="0" baseline="0" noProof="0" dirty="0">
                  <a:ln>
                    <a:noFill/>
                  </a:ln>
                  <a:solidFill>
                    <a:srgbClr val="FFFFFF"/>
                  </a:solidFill>
                  <a:effectLst/>
                  <a:uLnTx/>
                  <a:uFillTx/>
                  <a:latin typeface="Century Gothic" panose="020F0302020204030204"/>
                  <a:ea typeface="+mn-ea"/>
                  <a:cs typeface="+mn-cs"/>
                </a:rPr>
                <a:t>GODA EXEMPEL</a:t>
              </a:r>
            </a:p>
            <a:p>
              <a:pPr marL="0" marR="0" lvl="0" indent="0" algn="ctr" defTabSz="355600" rtl="0" eaLnBrk="1" fontAlgn="auto" latinLnBrk="0" hangingPunct="1">
                <a:lnSpc>
                  <a:spcPct val="90000"/>
                </a:lnSpc>
                <a:spcBef>
                  <a:spcPct val="0"/>
                </a:spcBef>
                <a:spcAft>
                  <a:spcPct val="35000"/>
                </a:spcAft>
                <a:buClrTx/>
                <a:buSzTx/>
                <a:buFontTx/>
                <a:buNone/>
                <a:tabLst/>
                <a:defRPr/>
              </a:pPr>
              <a:r>
                <a:rPr kumimoji="0" lang="sv-SE" sz="800" b="1" i="0" u="none" strike="noStrike" kern="1200" cap="none" spc="0" normalizeH="0" baseline="0" noProof="0" dirty="0">
                  <a:ln>
                    <a:noFill/>
                  </a:ln>
                  <a:solidFill>
                    <a:srgbClr val="FFFFFF"/>
                  </a:solidFill>
                  <a:effectLst/>
                  <a:uLnTx/>
                  <a:uFillTx/>
                  <a:latin typeface="Century Gothic" panose="020F0302020204030204"/>
                  <a:ea typeface="+mn-ea"/>
                  <a:cs typeface="+mn-cs"/>
                </a:rPr>
                <a:t>KULTUREN</a:t>
              </a:r>
            </a:p>
          </p:txBody>
        </p:sp>
      </p:grpSp>
    </p:spTree>
    <p:extLst>
      <p:ext uri="{BB962C8B-B14F-4D97-AF65-F5344CB8AC3E}">
        <p14:creationId xmlns:p14="http://schemas.microsoft.com/office/powerpoint/2010/main" val="2017846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E9C3A14F-1B18-626E-1995-B1197EFC212C}"/>
              </a:ext>
            </a:extLst>
          </p:cNvPr>
          <p:cNvSpPr txBox="1"/>
          <p:nvPr/>
        </p:nvSpPr>
        <p:spPr>
          <a:xfrm>
            <a:off x="2424112" y="1451722"/>
            <a:ext cx="7010400" cy="3416320"/>
          </a:xfrm>
          <a:prstGeom prst="rect">
            <a:avLst/>
          </a:prstGeom>
          <a:noFill/>
        </p:spPr>
        <p:txBody>
          <a:bodyPr wrap="square">
            <a:spAutoFit/>
          </a:bodyPr>
          <a:lstStyle/>
          <a:p>
            <a:pPr algn="l"/>
            <a:r>
              <a:rPr lang="sv-SE" b="1" i="0" dirty="0">
                <a:solidFill>
                  <a:srgbClr val="666666"/>
                </a:solidFill>
                <a:effectLst/>
                <a:latin typeface="Avant Garde"/>
              </a:rPr>
              <a:t>Motion 4:</a:t>
            </a:r>
            <a:r>
              <a:rPr lang="sv-SE" b="0" i="0" dirty="0">
                <a:solidFill>
                  <a:srgbClr val="666666"/>
                </a:solidFill>
                <a:effectLst/>
                <a:latin typeface="Avant Garde"/>
              </a:rPr>
              <a:t> Från Spårvägen </a:t>
            </a:r>
            <a:r>
              <a:rPr lang="sv-SE" b="0" i="0" dirty="0" err="1">
                <a:solidFill>
                  <a:srgbClr val="666666"/>
                </a:solidFill>
                <a:effectLst/>
                <a:latin typeface="Avant Garde"/>
              </a:rPr>
              <a:t>Simförening</a:t>
            </a:r>
            <a:r>
              <a:rPr lang="sv-SE" b="0" i="0" dirty="0">
                <a:solidFill>
                  <a:srgbClr val="666666"/>
                </a:solidFill>
                <a:effectLst/>
                <a:latin typeface="Avant Garde"/>
              </a:rPr>
              <a:t> angående att utvärdera distriktsstrukturen i svensk simidrott. </a:t>
            </a:r>
            <a:r>
              <a:rPr lang="sv-SE" b="1" i="0" dirty="0">
                <a:solidFill>
                  <a:srgbClr val="666666"/>
                </a:solidFill>
                <a:effectLst/>
                <a:latin typeface="Avant Garde"/>
              </a:rPr>
              <a:t>Mötet beslöt enligt styrelsen bifallsyrkande med en omformulerad att-sats: Att styrelsen gör en uppföljning av distriktsindelningen som underlag för eventuella förändringar. </a:t>
            </a:r>
          </a:p>
          <a:p>
            <a:pPr algn="l"/>
            <a:endParaRPr lang="sv-SE" b="1" dirty="0">
              <a:solidFill>
                <a:srgbClr val="666666"/>
              </a:solidFill>
              <a:latin typeface="Avant Garde"/>
            </a:endParaRPr>
          </a:p>
          <a:p>
            <a:pPr algn="l"/>
            <a:endParaRPr lang="sv-SE" b="0" i="0" dirty="0">
              <a:solidFill>
                <a:srgbClr val="666666"/>
              </a:solidFill>
              <a:effectLst/>
              <a:latin typeface="Avant Garde"/>
            </a:endParaRPr>
          </a:p>
          <a:p>
            <a:pPr algn="l"/>
            <a:r>
              <a:rPr lang="sv-SE" b="1" i="0" dirty="0">
                <a:solidFill>
                  <a:srgbClr val="666666"/>
                </a:solidFill>
                <a:effectLst/>
                <a:latin typeface="Avant Garde"/>
              </a:rPr>
              <a:t>Motion 5:</a:t>
            </a:r>
            <a:r>
              <a:rPr lang="sv-SE" b="0" i="0" dirty="0">
                <a:solidFill>
                  <a:srgbClr val="666666"/>
                </a:solidFill>
                <a:effectLst/>
                <a:latin typeface="Avant Garde"/>
              </a:rPr>
              <a:t> Från Simklubben Neptun angående att i den mån det är förenligt med internationella regler ska Svenska Simförbundet använda samma åldersgränser för uttagning av aktiva till junior- och ungdomslandslag inom förbundets olika simidrotter. </a:t>
            </a:r>
            <a:r>
              <a:rPr lang="sv-SE" b="1" i="0" dirty="0">
                <a:solidFill>
                  <a:srgbClr val="666666"/>
                </a:solidFill>
                <a:effectLst/>
                <a:latin typeface="Avant Garde"/>
              </a:rPr>
              <a:t>Mötet beslöt enligt motionärens bifallsyrkande.</a:t>
            </a:r>
            <a:endParaRPr lang="sv-SE" b="0" i="0" dirty="0">
              <a:solidFill>
                <a:srgbClr val="666666"/>
              </a:solidFill>
              <a:effectLst/>
              <a:latin typeface="Avant Garde"/>
            </a:endParaRPr>
          </a:p>
        </p:txBody>
      </p:sp>
      <p:sp>
        <p:nvSpPr>
          <p:cNvPr id="2" name="Rubrik 1">
            <a:extLst>
              <a:ext uri="{FF2B5EF4-FFF2-40B4-BE49-F238E27FC236}">
                <a16:creationId xmlns:a16="http://schemas.microsoft.com/office/drawing/2014/main" id="{E8CEEB48-5728-C5D9-C5EF-534184B31AE3}"/>
              </a:ext>
            </a:extLst>
          </p:cNvPr>
          <p:cNvSpPr>
            <a:spLocks noGrp="1"/>
          </p:cNvSpPr>
          <p:nvPr>
            <p:ph type="ctrTitle"/>
          </p:nvPr>
        </p:nvSpPr>
        <p:spPr/>
        <p:txBody>
          <a:bodyPr/>
          <a:lstStyle/>
          <a:p>
            <a:endParaRPr lang="sv-SE"/>
          </a:p>
        </p:txBody>
      </p:sp>
      <p:sp>
        <p:nvSpPr>
          <p:cNvPr id="4" name="Underrubrik 3">
            <a:extLst>
              <a:ext uri="{FF2B5EF4-FFF2-40B4-BE49-F238E27FC236}">
                <a16:creationId xmlns:a16="http://schemas.microsoft.com/office/drawing/2014/main" id="{A9E50733-CA17-AD0D-6196-10F6A4B03853}"/>
              </a:ext>
            </a:extLst>
          </p:cNvPr>
          <p:cNvSpPr>
            <a:spLocks noGrp="1"/>
          </p:cNvSpPr>
          <p:nvPr>
            <p:ph type="subTitle" idx="1"/>
          </p:nvPr>
        </p:nvSpPr>
        <p:spPr/>
        <p:txBody>
          <a:bodyPr/>
          <a:lstStyle/>
          <a:p>
            <a:endParaRPr lang="sv-SE" dirty="0"/>
          </a:p>
        </p:txBody>
      </p:sp>
    </p:spTree>
    <p:extLst>
      <p:ext uri="{BB962C8B-B14F-4D97-AF65-F5344CB8AC3E}">
        <p14:creationId xmlns:p14="http://schemas.microsoft.com/office/powerpoint/2010/main" val="5441660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227429" y="3251785"/>
            <a:ext cx="6106522" cy="1214299"/>
          </a:xfrm>
        </p:spPr>
        <p:txBody>
          <a:bodyPr>
            <a:normAutofit fontScale="90000"/>
          </a:bodyPr>
          <a:lstStyle/>
          <a:p>
            <a:r>
              <a:rPr lang="sv-SE" sz="4000" dirty="0"/>
              <a:t>ÖVRIGA FUNDERINGAR</a:t>
            </a:r>
            <a:br>
              <a:rPr lang="sv-SE" sz="4000" dirty="0"/>
            </a:br>
            <a:br>
              <a:rPr lang="sv-SE" sz="4000" dirty="0"/>
            </a:br>
            <a:r>
              <a:rPr lang="sv-SE" sz="4000" dirty="0"/>
              <a:t>&amp; FRÅGOR?</a:t>
            </a:r>
            <a:br>
              <a:rPr lang="sv-SE" sz="4000" dirty="0"/>
            </a:br>
            <a:br>
              <a:rPr lang="sv-SE" sz="4000" dirty="0"/>
            </a:br>
            <a:br>
              <a:rPr lang="sv-SE" dirty="0"/>
            </a:br>
            <a:br>
              <a:rPr lang="sv-SE" dirty="0"/>
            </a:br>
            <a:endParaRPr lang="sv-SE" dirty="0"/>
          </a:p>
        </p:txBody>
      </p:sp>
      <p:sp>
        <p:nvSpPr>
          <p:cNvPr id="4" name="Underrubrik 3"/>
          <p:cNvSpPr>
            <a:spLocks noGrp="1"/>
          </p:cNvSpPr>
          <p:nvPr>
            <p:ph type="subTitle" idx="1"/>
          </p:nvPr>
        </p:nvSpPr>
        <p:spPr>
          <a:xfrm>
            <a:off x="7265115" y="2346716"/>
            <a:ext cx="3564731" cy="1297278"/>
          </a:xfrm>
          <a:prstGeom prst="rect">
            <a:avLst/>
          </a:prstGeom>
        </p:spPr>
        <p:txBody>
          <a:bodyPr wrap="square">
            <a:spAutoFit/>
          </a:bodyPr>
          <a:lstStyle/>
          <a:p>
            <a:br>
              <a:rPr lang="sv-SE" sz="2100" b="1" dirty="0">
                <a:solidFill>
                  <a:schemeClr val="tx1"/>
                </a:solidFill>
                <a:latin typeface="Calibri" panose="020F0502020204030204" pitchFamily="34" charset="0"/>
                <a:ea typeface="Calibri" panose="020F0502020204030204" pitchFamily="34" charset="0"/>
              </a:rPr>
            </a:br>
            <a:br>
              <a:rPr lang="sv-SE" sz="1500" dirty="0">
                <a:solidFill>
                  <a:schemeClr val="tx1"/>
                </a:solidFill>
                <a:latin typeface="Calibri" panose="020F0502020204030204" pitchFamily="34" charset="0"/>
                <a:ea typeface="Calibri" panose="020F0502020204030204" pitchFamily="34" charset="0"/>
              </a:rPr>
            </a:br>
            <a:br>
              <a:rPr lang="sv-SE" sz="1500" dirty="0">
                <a:solidFill>
                  <a:schemeClr val="accent1">
                    <a:lumMod val="75000"/>
                  </a:schemeClr>
                </a:solidFill>
                <a:latin typeface="Calibri" panose="020F0502020204030204" pitchFamily="34" charset="0"/>
                <a:ea typeface="Calibri" panose="020F0502020204030204" pitchFamily="34" charset="0"/>
              </a:rPr>
            </a:br>
            <a:endParaRPr lang="sv-SE" sz="1500" dirty="0">
              <a:solidFill>
                <a:schemeClr val="tx1"/>
              </a:solidFill>
              <a:latin typeface="Calibri" panose="020F0502020204030204" pitchFamily="34" charset="0"/>
              <a:ea typeface="Calibri" panose="020F0502020204030204" pitchFamily="34" charset="0"/>
            </a:endParaRPr>
          </a:p>
        </p:txBody>
      </p:sp>
      <p:pic>
        <p:nvPicPr>
          <p:cNvPr id="7" name="Bildobjekt 6">
            <a:extLst>
              <a:ext uri="{FF2B5EF4-FFF2-40B4-BE49-F238E27FC236}">
                <a16:creationId xmlns:a16="http://schemas.microsoft.com/office/drawing/2014/main" id="{050238D8-5123-4A13-9112-23C610F02555}"/>
              </a:ext>
            </a:extLst>
          </p:cNvPr>
          <p:cNvPicPr>
            <a:picLocks noChangeAspect="1"/>
          </p:cNvPicPr>
          <p:nvPr/>
        </p:nvPicPr>
        <p:blipFill rotWithShape="1">
          <a:blip r:embed="rId2"/>
          <a:srcRect l="25760" t="10087" r="14631" b="28812"/>
          <a:stretch/>
        </p:blipFill>
        <p:spPr>
          <a:xfrm>
            <a:off x="441801" y="1370619"/>
            <a:ext cx="5251782" cy="2488316"/>
          </a:xfrm>
          <a:prstGeom prst="rect">
            <a:avLst/>
          </a:prstGeom>
        </p:spPr>
      </p:pic>
    </p:spTree>
    <p:extLst>
      <p:ext uri="{BB962C8B-B14F-4D97-AF65-F5344CB8AC3E}">
        <p14:creationId xmlns:p14="http://schemas.microsoft.com/office/powerpoint/2010/main" val="15371795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456363" y="1091579"/>
            <a:ext cx="4752975" cy="1214299"/>
          </a:xfrm>
        </p:spPr>
        <p:txBody>
          <a:bodyPr anchor="ctr">
            <a:normAutofit/>
          </a:bodyPr>
          <a:lstStyle/>
          <a:p>
            <a:br>
              <a:rPr lang="sv-SE" sz="1400"/>
            </a:br>
            <a:br>
              <a:rPr lang="sv-SE" sz="1400"/>
            </a:br>
            <a:br>
              <a:rPr lang="sv-SE" sz="1400"/>
            </a:br>
            <a:br>
              <a:rPr lang="sv-SE" sz="1400"/>
            </a:br>
            <a:endParaRPr lang="sv-SE" sz="1400"/>
          </a:p>
        </p:txBody>
      </p:sp>
      <p:sp>
        <p:nvSpPr>
          <p:cNvPr id="4" name="Underrubrik 3"/>
          <p:cNvSpPr>
            <a:spLocks noGrp="1"/>
          </p:cNvSpPr>
          <p:nvPr>
            <p:ph type="subTitle" idx="1"/>
          </p:nvPr>
        </p:nvSpPr>
        <p:spPr>
          <a:xfrm>
            <a:off x="6456363" y="2517914"/>
            <a:ext cx="4752975" cy="2650434"/>
          </a:xfrm>
        </p:spPr>
        <p:txBody>
          <a:bodyPr>
            <a:normAutofit/>
          </a:bodyPr>
          <a:lstStyle/>
          <a:p>
            <a:br>
              <a:rPr lang="sv-SE" b="1"/>
            </a:br>
            <a:br>
              <a:rPr lang="sv-SE"/>
            </a:br>
            <a:br>
              <a:rPr lang="sv-SE"/>
            </a:br>
            <a:endParaRPr lang="sv-SE"/>
          </a:p>
        </p:txBody>
      </p:sp>
      <p:pic>
        <p:nvPicPr>
          <p:cNvPr id="3" name="Bildobjekt 2">
            <a:extLst>
              <a:ext uri="{FF2B5EF4-FFF2-40B4-BE49-F238E27FC236}">
                <a16:creationId xmlns:a16="http://schemas.microsoft.com/office/drawing/2014/main" id="{51B28A77-0064-C5E3-04A0-31FC4CB5BCF0}"/>
              </a:ext>
            </a:extLst>
          </p:cNvPr>
          <p:cNvPicPr>
            <a:picLocks noChangeAspect="1"/>
          </p:cNvPicPr>
          <p:nvPr/>
        </p:nvPicPr>
        <p:blipFill rotWithShape="1">
          <a:blip r:embed="rId2"/>
          <a:srcRect l="27054" t="35728" r="29264" b="14008"/>
          <a:stretch/>
        </p:blipFill>
        <p:spPr>
          <a:xfrm>
            <a:off x="0" y="1689406"/>
            <a:ext cx="5375275" cy="3479188"/>
          </a:xfrm>
          <a:prstGeom prst="rect">
            <a:avLst/>
          </a:prstGeom>
          <a:noFill/>
        </p:spPr>
      </p:pic>
      <p:sp>
        <p:nvSpPr>
          <p:cNvPr id="6" name="Rubrik 1">
            <a:extLst>
              <a:ext uri="{FF2B5EF4-FFF2-40B4-BE49-F238E27FC236}">
                <a16:creationId xmlns:a16="http://schemas.microsoft.com/office/drawing/2014/main" id="{8888544A-FE24-9044-E6B8-065498054721}"/>
              </a:ext>
            </a:extLst>
          </p:cNvPr>
          <p:cNvSpPr txBox="1">
            <a:spLocks/>
          </p:cNvSpPr>
          <p:nvPr/>
        </p:nvSpPr>
        <p:spPr>
          <a:xfrm>
            <a:off x="5941640" y="1698728"/>
            <a:ext cx="6106522" cy="4736387"/>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3600" b="1" i="0" kern="1200">
                <a:solidFill>
                  <a:schemeClr val="accent1"/>
                </a:solidFill>
                <a:latin typeface="Century Gothic" charset="0"/>
                <a:ea typeface="Century Gothic" charset="0"/>
                <a:cs typeface="Century Gothic"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5300" b="1" i="0" u="none" strike="noStrike" kern="1200" cap="none" spc="0" normalizeH="0" baseline="0" noProof="0" dirty="0">
                <a:ln>
                  <a:noFill/>
                </a:ln>
                <a:solidFill>
                  <a:srgbClr val="008EAA"/>
                </a:solidFill>
                <a:effectLst/>
                <a:uLnTx/>
                <a:uFillTx/>
                <a:latin typeface="Century Gothic" charset="0"/>
              </a:rPr>
              <a:t>TACK FÖR IDAG!</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sv-SE" sz="4000" b="1" i="0" u="none" strike="noStrike" kern="1200" cap="none" spc="0" normalizeH="0" baseline="0" noProof="0" dirty="0">
              <a:ln>
                <a:noFill/>
              </a:ln>
              <a:solidFill>
                <a:srgbClr val="008EAA"/>
              </a:solidFill>
              <a:effectLst/>
              <a:uLnTx/>
              <a:uFillTx/>
              <a:latin typeface="Century Gothic"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5400" b="1" i="0" u="none" strike="noStrike" kern="1200" cap="none" spc="0" normalizeH="0" baseline="0" noProof="0" dirty="0">
                <a:ln>
                  <a:noFill/>
                </a:ln>
                <a:solidFill>
                  <a:srgbClr val="008EAA"/>
                </a:solidFill>
                <a:effectLst/>
                <a:uLnTx/>
                <a:uFillTx/>
                <a:latin typeface="Century Gothic" charset="0"/>
              </a:rPr>
              <a:t>Nästa CC 8/5 </a:t>
            </a:r>
            <a:r>
              <a:rPr kumimoji="0" lang="sv-SE" sz="5400" b="1" i="0" u="none" strike="noStrike" kern="1200" cap="none" spc="0" normalizeH="0" baseline="0" noProof="0" dirty="0" err="1">
                <a:ln>
                  <a:noFill/>
                </a:ln>
                <a:solidFill>
                  <a:srgbClr val="008EAA"/>
                </a:solidFill>
                <a:effectLst/>
                <a:uLnTx/>
                <a:uFillTx/>
                <a:latin typeface="Century Gothic" charset="0"/>
              </a:rPr>
              <a:t>kl</a:t>
            </a:r>
            <a:r>
              <a:rPr kumimoji="0" lang="sv-SE" sz="5400" b="1" i="0" u="none" strike="noStrike" kern="1200" cap="none" spc="0" normalizeH="0" baseline="0" noProof="0" dirty="0">
                <a:ln>
                  <a:noFill/>
                </a:ln>
                <a:solidFill>
                  <a:srgbClr val="008EAA"/>
                </a:solidFill>
                <a:effectLst/>
                <a:uLnTx/>
                <a:uFillTx/>
                <a:latin typeface="Century Gothic" charset="0"/>
              </a:rPr>
              <a:t> 13.00</a:t>
            </a:r>
            <a:br>
              <a:rPr kumimoji="0" lang="sv-SE" sz="5400" b="1" i="0" u="none" strike="noStrike" kern="1200" cap="none" spc="0" normalizeH="0" baseline="0" noProof="0" dirty="0">
                <a:ln>
                  <a:noFill/>
                </a:ln>
                <a:solidFill>
                  <a:srgbClr val="008EAA"/>
                </a:solidFill>
                <a:effectLst/>
                <a:uLnTx/>
                <a:uFillTx/>
                <a:latin typeface="Century Gothic" charset="0"/>
              </a:rPr>
            </a:br>
            <a:r>
              <a:rPr kumimoji="0" lang="sv-SE" sz="2800" b="0" i="0" u="none" strike="noStrike" kern="1200" cap="none" spc="0" normalizeH="0" baseline="0" noProof="0" dirty="0">
                <a:ln>
                  <a:noFill/>
                </a:ln>
                <a:solidFill>
                  <a:srgbClr val="008EAA"/>
                </a:solidFill>
                <a:effectLst/>
                <a:uLnTx/>
                <a:uFillTx/>
                <a:latin typeface="Century Gothic" charset="0"/>
              </a:rPr>
              <a:t>(alltid första </a:t>
            </a:r>
            <a:r>
              <a:rPr kumimoji="0" lang="sv-SE" sz="2800" b="0" i="0" u="none" strike="noStrike" kern="1200" cap="none" spc="0" normalizeH="0" baseline="0" noProof="0" dirty="0" err="1">
                <a:ln>
                  <a:noFill/>
                </a:ln>
                <a:solidFill>
                  <a:srgbClr val="008EAA"/>
                </a:solidFill>
                <a:effectLst/>
                <a:uLnTx/>
                <a:uFillTx/>
                <a:latin typeface="Century Gothic" charset="0"/>
              </a:rPr>
              <a:t>ons</a:t>
            </a:r>
            <a:r>
              <a:rPr kumimoji="0" lang="sv-SE" sz="2800" b="0" i="0" u="none" strike="noStrike" kern="1200" cap="none" spc="0" normalizeH="0" baseline="0" noProof="0" dirty="0">
                <a:ln>
                  <a:noFill/>
                </a:ln>
                <a:solidFill>
                  <a:srgbClr val="008EAA"/>
                </a:solidFill>
                <a:effectLst/>
                <a:uLnTx/>
                <a:uFillTx/>
                <a:latin typeface="Century Gothic" charset="0"/>
              </a:rPr>
              <a:t> i månaden – om ej lov eller annan aktivitet)</a:t>
            </a:r>
            <a:br>
              <a:rPr kumimoji="0" lang="sv-SE" sz="4000" b="1" i="0" u="none" strike="noStrike" kern="1200" cap="none" spc="0" normalizeH="0" baseline="0" noProof="0" dirty="0">
                <a:ln>
                  <a:noFill/>
                </a:ln>
                <a:solidFill>
                  <a:srgbClr val="008EAA"/>
                </a:solidFill>
                <a:effectLst/>
                <a:uLnTx/>
                <a:uFillTx/>
                <a:latin typeface="Century Gothic" charset="0"/>
              </a:rPr>
            </a:br>
            <a:br>
              <a:rPr kumimoji="0" lang="sv-SE" sz="4000" b="1" i="0" u="none" strike="noStrike" kern="1200" cap="none" spc="0" normalizeH="0" baseline="0" noProof="0" dirty="0">
                <a:ln>
                  <a:noFill/>
                </a:ln>
                <a:solidFill>
                  <a:srgbClr val="008EAA"/>
                </a:solidFill>
                <a:effectLst/>
                <a:uLnTx/>
                <a:uFillTx/>
                <a:latin typeface="Century Gothic" charset="0"/>
              </a:rPr>
            </a:br>
            <a:br>
              <a:rPr kumimoji="0" lang="sv-SE" sz="5400" b="1" i="0" u="none" strike="noStrike" kern="1200" cap="none" spc="0" normalizeH="0" baseline="0" noProof="0" dirty="0">
                <a:ln>
                  <a:noFill/>
                </a:ln>
                <a:solidFill>
                  <a:srgbClr val="008EAA"/>
                </a:solidFill>
                <a:effectLst/>
                <a:uLnTx/>
                <a:uFillTx/>
                <a:latin typeface="Century Gothic" charset="0"/>
              </a:rPr>
            </a:br>
            <a:r>
              <a:rPr kumimoji="0" lang="sv-SE" sz="4000" b="1" i="0" u="none" strike="noStrike" kern="1200" cap="none" spc="0" normalizeH="0" baseline="0" noProof="0" dirty="0">
                <a:ln>
                  <a:noFill/>
                </a:ln>
                <a:solidFill>
                  <a:srgbClr val="008EAA"/>
                </a:solidFill>
                <a:effectLst/>
                <a:uLnTx/>
                <a:uFillTx/>
                <a:latin typeface="Century Gothic" charset="0"/>
              </a:rPr>
              <a:t>Nästa CC Ungdom 22/5 </a:t>
            </a:r>
            <a:r>
              <a:rPr kumimoji="0" lang="sv-SE" sz="4000" b="1" i="0" u="none" strike="noStrike" kern="1200" cap="none" spc="0" normalizeH="0" baseline="0" noProof="0" dirty="0" err="1">
                <a:ln>
                  <a:noFill/>
                </a:ln>
                <a:solidFill>
                  <a:srgbClr val="008EAA"/>
                </a:solidFill>
                <a:effectLst/>
                <a:uLnTx/>
                <a:uFillTx/>
                <a:latin typeface="Century Gothic" charset="0"/>
              </a:rPr>
              <a:t>kl</a:t>
            </a:r>
            <a:r>
              <a:rPr kumimoji="0" lang="sv-SE" sz="4000" b="1" i="0" u="none" strike="noStrike" kern="1200" cap="none" spc="0" normalizeH="0" baseline="0" noProof="0" dirty="0">
                <a:ln>
                  <a:noFill/>
                </a:ln>
                <a:solidFill>
                  <a:srgbClr val="008EAA"/>
                </a:solidFill>
                <a:effectLst/>
                <a:uLnTx/>
                <a:uFillTx/>
                <a:latin typeface="Century Gothic" charset="0"/>
              </a:rPr>
              <a:t> 13.00</a:t>
            </a:r>
            <a:br>
              <a:rPr kumimoji="0" lang="sv-SE" sz="4000" b="1" i="0" u="none" strike="noStrike" kern="1200" cap="none" spc="0" normalizeH="0" baseline="0" noProof="0" dirty="0">
                <a:ln>
                  <a:noFill/>
                </a:ln>
                <a:solidFill>
                  <a:srgbClr val="008EAA"/>
                </a:solidFill>
                <a:effectLst/>
                <a:uLnTx/>
                <a:uFillTx/>
                <a:latin typeface="Century Gothic" charset="0"/>
              </a:rPr>
            </a:br>
            <a:r>
              <a:rPr kumimoji="0" lang="sv-SE" sz="2800" b="0" i="0" u="none" strike="noStrike" kern="1200" cap="none" spc="0" normalizeH="0" baseline="0" noProof="0" dirty="0">
                <a:ln>
                  <a:noFill/>
                </a:ln>
                <a:solidFill>
                  <a:srgbClr val="008EAA"/>
                </a:solidFill>
                <a:effectLst/>
                <a:uLnTx/>
                <a:uFillTx/>
                <a:latin typeface="Century Gothic" charset="0"/>
              </a:rPr>
              <a:t>(alltid två veckor efter CC)</a:t>
            </a:r>
            <a:br>
              <a:rPr kumimoji="0" lang="sv-SE" sz="4000" b="1" i="0" u="none" strike="noStrike" kern="1200" cap="none" spc="0" normalizeH="0" baseline="0" noProof="0" dirty="0">
                <a:ln>
                  <a:noFill/>
                </a:ln>
                <a:solidFill>
                  <a:srgbClr val="008EAA"/>
                </a:solidFill>
                <a:effectLst/>
                <a:uLnTx/>
                <a:uFillTx/>
                <a:latin typeface="Century Gothic" charset="0"/>
              </a:rPr>
            </a:br>
            <a:br>
              <a:rPr kumimoji="0" lang="sv-SE" sz="4000" b="1" i="0" u="none" strike="noStrike" kern="1200" cap="none" spc="0" normalizeH="0" baseline="0" noProof="0" dirty="0">
                <a:ln>
                  <a:noFill/>
                </a:ln>
                <a:solidFill>
                  <a:srgbClr val="008EAA"/>
                </a:solidFill>
                <a:effectLst/>
                <a:uLnTx/>
                <a:uFillTx/>
                <a:latin typeface="Century Gothic" charset="0"/>
              </a:rPr>
            </a:br>
            <a:br>
              <a:rPr kumimoji="0" lang="sv-SE" sz="4600" b="1" i="0" u="none" strike="noStrike" kern="1200" cap="none" spc="0" normalizeH="0" baseline="0" noProof="0" dirty="0">
                <a:ln>
                  <a:noFill/>
                </a:ln>
                <a:solidFill>
                  <a:srgbClr val="008EAA"/>
                </a:solidFill>
                <a:effectLst/>
                <a:uLnTx/>
                <a:uFillTx/>
                <a:latin typeface="Century Gothic" charset="0"/>
              </a:rPr>
            </a:br>
            <a:r>
              <a:rPr kumimoji="0" lang="sv-SE" sz="4600" b="1" i="0" u="none" strike="noStrike" kern="1200" cap="none" spc="0" normalizeH="0" baseline="0" noProof="0" dirty="0">
                <a:ln>
                  <a:noFill/>
                </a:ln>
                <a:solidFill>
                  <a:srgbClr val="008EAA"/>
                </a:solidFill>
                <a:effectLst/>
                <a:uLnTx/>
                <a:uFillTx/>
                <a:latin typeface="Century Gothic" charset="0"/>
              </a:rPr>
              <a:t>martina.aronsson@svensksimidrott.se</a:t>
            </a:r>
            <a:br>
              <a:rPr kumimoji="0" lang="sv-SE" sz="4600" b="1" i="0" u="none" strike="noStrike" kern="1200" cap="none" spc="0" normalizeH="0" baseline="0" noProof="0" dirty="0">
                <a:ln>
                  <a:noFill/>
                </a:ln>
                <a:solidFill>
                  <a:srgbClr val="008EAA"/>
                </a:solidFill>
                <a:effectLst/>
                <a:uLnTx/>
                <a:uFillTx/>
                <a:latin typeface="Century Gothic" charset="0"/>
              </a:rPr>
            </a:br>
            <a:r>
              <a:rPr kumimoji="0" lang="sv-SE" sz="4600" b="1" i="0" u="none" strike="noStrike" kern="1200" cap="none" spc="0" normalizeH="0" baseline="0" noProof="0" dirty="0">
                <a:ln>
                  <a:noFill/>
                </a:ln>
                <a:solidFill>
                  <a:srgbClr val="008EAA"/>
                </a:solidFill>
                <a:effectLst/>
                <a:uLnTx/>
                <a:uFillTx/>
                <a:latin typeface="Century Gothic" charset="0"/>
              </a:rPr>
              <a:t>johan.wallberg@svensksimidrott.se</a:t>
            </a:r>
            <a:br>
              <a:rPr kumimoji="0" lang="sv-SE" sz="4600" b="1" i="0" u="none" strike="noStrike" kern="1200" cap="none" spc="0" normalizeH="0" baseline="0" noProof="0" dirty="0">
                <a:ln>
                  <a:noFill/>
                </a:ln>
                <a:solidFill>
                  <a:srgbClr val="008EAA"/>
                </a:solidFill>
                <a:effectLst/>
                <a:uLnTx/>
                <a:uFillTx/>
                <a:latin typeface="Century Gothic" charset="0"/>
              </a:rPr>
            </a:br>
            <a:r>
              <a:rPr kumimoji="0" lang="sv-SE" sz="4600" b="1" i="0" u="none" strike="noStrike" kern="1200" cap="none" spc="0" normalizeH="0" baseline="0" noProof="0" dirty="0">
                <a:ln>
                  <a:noFill/>
                </a:ln>
                <a:solidFill>
                  <a:srgbClr val="008EAA"/>
                </a:solidFill>
                <a:effectLst/>
                <a:uLnTx/>
                <a:uFillTx/>
                <a:latin typeface="Century Gothic" charset="0"/>
              </a:rPr>
              <a:t>hasse.nilsson@svensksimidrott.se</a:t>
            </a:r>
            <a:br>
              <a:rPr kumimoji="0" lang="sv-SE" sz="4600" b="1" i="0" u="none" strike="noStrike" kern="1200" cap="none" spc="0" normalizeH="0" baseline="0" noProof="0" dirty="0">
                <a:ln>
                  <a:noFill/>
                </a:ln>
                <a:solidFill>
                  <a:srgbClr val="008EAA"/>
                </a:solidFill>
                <a:effectLst/>
                <a:uLnTx/>
                <a:uFillTx/>
                <a:latin typeface="Century Gothic" charset="0"/>
              </a:rPr>
            </a:br>
            <a:br>
              <a:rPr kumimoji="0" lang="sv-SE" sz="2400" b="1" i="0" u="none" strike="noStrike" kern="1200" cap="none" spc="0" normalizeH="0" baseline="0" noProof="0" dirty="0">
                <a:ln>
                  <a:noFill/>
                </a:ln>
                <a:solidFill>
                  <a:srgbClr val="008EAA"/>
                </a:solidFill>
                <a:effectLst/>
                <a:uLnTx/>
                <a:uFillTx/>
                <a:latin typeface="Century Gothic" charset="0"/>
              </a:rPr>
            </a:br>
            <a:br>
              <a:rPr kumimoji="0" lang="sv-SE" sz="3600" b="1" i="0" u="none" strike="noStrike" kern="1200" cap="none" spc="0" normalizeH="0" baseline="0" noProof="0" dirty="0">
                <a:ln>
                  <a:noFill/>
                </a:ln>
                <a:solidFill>
                  <a:srgbClr val="008EAA"/>
                </a:solidFill>
                <a:effectLst/>
                <a:uLnTx/>
                <a:uFillTx/>
                <a:latin typeface="Century Gothic" charset="0"/>
              </a:rPr>
            </a:br>
            <a:br>
              <a:rPr kumimoji="0" lang="sv-SE" sz="3600" b="1" i="0" u="none" strike="noStrike" kern="1200" cap="none" spc="0" normalizeH="0" baseline="0" noProof="0" dirty="0">
                <a:ln>
                  <a:noFill/>
                </a:ln>
                <a:solidFill>
                  <a:srgbClr val="008EAA"/>
                </a:solidFill>
                <a:effectLst/>
                <a:uLnTx/>
                <a:uFillTx/>
                <a:latin typeface="Century Gothic" charset="0"/>
              </a:rPr>
            </a:br>
            <a:endParaRPr kumimoji="0" lang="sv-SE" sz="3600" b="1" i="0" u="none" strike="noStrike" kern="1200" cap="none" spc="0" normalizeH="0" baseline="0" noProof="0" dirty="0">
              <a:ln>
                <a:noFill/>
              </a:ln>
              <a:solidFill>
                <a:srgbClr val="008EAA"/>
              </a:solidFill>
              <a:effectLst/>
              <a:uLnTx/>
              <a:uFillTx/>
              <a:latin typeface="Century Gothic" charset="0"/>
            </a:endParaRPr>
          </a:p>
        </p:txBody>
      </p:sp>
    </p:spTree>
    <p:extLst>
      <p:ext uri="{BB962C8B-B14F-4D97-AF65-F5344CB8AC3E}">
        <p14:creationId xmlns:p14="http://schemas.microsoft.com/office/powerpoint/2010/main" val="37393851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4C8B20F-EEBA-1657-E84C-02CAECB4796F}"/>
              </a:ext>
            </a:extLst>
          </p:cNvPr>
          <p:cNvSpPr>
            <a:spLocks noGrp="1"/>
          </p:cNvSpPr>
          <p:nvPr>
            <p:ph type="ctrTitle"/>
          </p:nvPr>
        </p:nvSpPr>
        <p:spPr>
          <a:xfrm>
            <a:off x="2424113" y="2391508"/>
            <a:ext cx="7343775" cy="961292"/>
          </a:xfrm>
        </p:spPr>
        <p:txBody>
          <a:bodyPr>
            <a:noAutofit/>
          </a:bodyPr>
          <a:lstStyle/>
          <a:p>
            <a:r>
              <a:rPr lang="sv-SE" sz="5000" dirty="0"/>
              <a:t>Tack för idag!</a:t>
            </a:r>
          </a:p>
        </p:txBody>
      </p:sp>
      <p:sp>
        <p:nvSpPr>
          <p:cNvPr id="5" name="Underrubrik 4">
            <a:extLst>
              <a:ext uri="{FF2B5EF4-FFF2-40B4-BE49-F238E27FC236}">
                <a16:creationId xmlns:a16="http://schemas.microsoft.com/office/drawing/2014/main" id="{FFD31DCB-68EC-5020-CAFC-0D46FA052ECE}"/>
              </a:ext>
            </a:extLst>
          </p:cNvPr>
          <p:cNvSpPr>
            <a:spLocks noGrp="1"/>
          </p:cNvSpPr>
          <p:nvPr>
            <p:ph type="subTitle" idx="1"/>
          </p:nvPr>
        </p:nvSpPr>
        <p:spPr>
          <a:xfrm>
            <a:off x="2424112" y="2127348"/>
            <a:ext cx="7343775" cy="1842868"/>
          </a:xfrm>
        </p:spPr>
        <p:txBody>
          <a:bodyPr/>
          <a:lstStyle/>
          <a:p>
            <a:endParaRPr lang="sv-SE" dirty="0"/>
          </a:p>
        </p:txBody>
      </p:sp>
    </p:spTree>
    <p:extLst>
      <p:ext uri="{BB962C8B-B14F-4D97-AF65-F5344CB8AC3E}">
        <p14:creationId xmlns:p14="http://schemas.microsoft.com/office/powerpoint/2010/main" val="2539131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CC0C348F-07E7-0F4B-5365-94BFB0DAA33C}"/>
              </a:ext>
            </a:extLst>
          </p:cNvPr>
          <p:cNvSpPr txBox="1"/>
          <p:nvPr/>
        </p:nvSpPr>
        <p:spPr>
          <a:xfrm>
            <a:off x="2424112" y="1427230"/>
            <a:ext cx="6816436" cy="3970318"/>
          </a:xfrm>
          <a:prstGeom prst="rect">
            <a:avLst/>
          </a:prstGeom>
          <a:noFill/>
        </p:spPr>
        <p:txBody>
          <a:bodyPr wrap="square">
            <a:spAutoFit/>
          </a:bodyPr>
          <a:lstStyle/>
          <a:p>
            <a:pPr algn="l"/>
            <a:r>
              <a:rPr lang="sv-SE" b="1" i="0" dirty="0">
                <a:solidFill>
                  <a:srgbClr val="666666"/>
                </a:solidFill>
                <a:effectLst/>
                <a:latin typeface="Avant Garde"/>
              </a:rPr>
              <a:t>Motion 6:</a:t>
            </a:r>
            <a:r>
              <a:rPr lang="sv-SE" b="0" i="0" dirty="0">
                <a:solidFill>
                  <a:srgbClr val="666666"/>
                </a:solidFill>
                <a:effectLst/>
                <a:latin typeface="Avant Garde"/>
              </a:rPr>
              <a:t> Från Simklubben Neptun angående att främja utvecklingen av konstsim genom att möjliggöra för ungdomslag med aktiva från fler än en förening att tävla vid internationella tävlingar inklusive mästerskap. </a:t>
            </a:r>
            <a:r>
              <a:rPr lang="sv-SE" b="1" i="0" dirty="0">
                <a:solidFill>
                  <a:srgbClr val="666666"/>
                </a:solidFill>
                <a:effectLst/>
                <a:latin typeface="Avant Garde"/>
              </a:rPr>
              <a:t>Mötet beslöt enligt motionärens bifallsyrkande.</a:t>
            </a:r>
          </a:p>
          <a:p>
            <a:pPr algn="l"/>
            <a:endParaRPr lang="sv-SE" b="0" i="0" dirty="0">
              <a:solidFill>
                <a:srgbClr val="666666"/>
              </a:solidFill>
              <a:effectLst/>
              <a:latin typeface="Avant Garde"/>
            </a:endParaRPr>
          </a:p>
          <a:p>
            <a:pPr algn="l"/>
            <a:r>
              <a:rPr lang="sv-SE" b="1" i="0" dirty="0">
                <a:solidFill>
                  <a:srgbClr val="666666"/>
                </a:solidFill>
                <a:effectLst/>
                <a:latin typeface="Avant Garde"/>
              </a:rPr>
              <a:t>Motion 7:</a:t>
            </a:r>
            <a:r>
              <a:rPr lang="sv-SE" b="0" i="0" dirty="0">
                <a:solidFill>
                  <a:srgbClr val="666666"/>
                </a:solidFill>
                <a:effectLst/>
                <a:latin typeface="Avant Garde"/>
              </a:rPr>
              <a:t> Från Simklubben Vänersborg angående att fördela vinstpengar lika. </a:t>
            </a:r>
            <a:r>
              <a:rPr lang="sv-SE" b="1" i="0" dirty="0">
                <a:solidFill>
                  <a:srgbClr val="666666"/>
                </a:solidFill>
                <a:effectLst/>
                <a:latin typeface="Avant Garde"/>
              </a:rPr>
              <a:t>Mötet beslöt enligt styrelsen yrkar att med eget yttrande ska motionen anses besvarad.</a:t>
            </a:r>
          </a:p>
          <a:p>
            <a:pPr algn="l"/>
            <a:endParaRPr lang="sv-SE" b="0" i="0" dirty="0">
              <a:solidFill>
                <a:srgbClr val="666666"/>
              </a:solidFill>
              <a:effectLst/>
              <a:latin typeface="Avant Garde"/>
            </a:endParaRPr>
          </a:p>
          <a:p>
            <a:r>
              <a:rPr lang="sv-SE" b="1" i="0" dirty="0">
                <a:solidFill>
                  <a:srgbClr val="666666"/>
                </a:solidFill>
                <a:effectLst/>
                <a:latin typeface="Avant Garde"/>
              </a:rPr>
              <a:t>Motion 8:</a:t>
            </a:r>
            <a:r>
              <a:rPr lang="sv-SE" b="0" i="0" dirty="0">
                <a:solidFill>
                  <a:srgbClr val="666666"/>
                </a:solidFill>
                <a:effectLst/>
                <a:latin typeface="Avant Garde"/>
              </a:rPr>
              <a:t> från Simklubben Vänersborg angående att ta bort heatbegränsningar för parasimmare i Sverige.</a:t>
            </a:r>
            <a:r>
              <a:rPr lang="sv-SE" b="1" i="0" dirty="0">
                <a:solidFill>
                  <a:srgbClr val="666666"/>
                </a:solidFill>
                <a:effectLst/>
                <a:latin typeface="Avant Garde"/>
              </a:rPr>
              <a:t> Mötet beslöt enligt styrelsen yrkar att med eget yttrande ska motionen anses besvarad.</a:t>
            </a:r>
          </a:p>
          <a:p>
            <a:pPr algn="l"/>
            <a:endParaRPr lang="sv-SE" b="1" i="0" dirty="0">
              <a:solidFill>
                <a:srgbClr val="666666"/>
              </a:solidFill>
              <a:effectLst/>
              <a:latin typeface="Avant Garde"/>
            </a:endParaRPr>
          </a:p>
          <a:p>
            <a:pPr algn="l"/>
            <a:endParaRPr lang="sv-SE" b="0" i="0" dirty="0">
              <a:solidFill>
                <a:srgbClr val="FF0000"/>
              </a:solidFill>
              <a:effectLst/>
              <a:latin typeface="Avant Garde"/>
            </a:endParaRPr>
          </a:p>
        </p:txBody>
      </p:sp>
      <p:sp>
        <p:nvSpPr>
          <p:cNvPr id="2" name="Rubrik 1">
            <a:extLst>
              <a:ext uri="{FF2B5EF4-FFF2-40B4-BE49-F238E27FC236}">
                <a16:creationId xmlns:a16="http://schemas.microsoft.com/office/drawing/2014/main" id="{6909E450-ABB5-16A4-35A4-A3E9E8E48A42}"/>
              </a:ext>
            </a:extLst>
          </p:cNvPr>
          <p:cNvSpPr>
            <a:spLocks noGrp="1"/>
          </p:cNvSpPr>
          <p:nvPr>
            <p:ph type="ctrTitle"/>
          </p:nvPr>
        </p:nvSpPr>
        <p:spPr/>
        <p:txBody>
          <a:bodyPr/>
          <a:lstStyle/>
          <a:p>
            <a:endParaRPr lang="sv-SE" dirty="0"/>
          </a:p>
        </p:txBody>
      </p:sp>
      <p:sp>
        <p:nvSpPr>
          <p:cNvPr id="4" name="Underrubrik 3">
            <a:extLst>
              <a:ext uri="{FF2B5EF4-FFF2-40B4-BE49-F238E27FC236}">
                <a16:creationId xmlns:a16="http://schemas.microsoft.com/office/drawing/2014/main" id="{03FB8851-2051-556A-FDD4-CDF3EB14F821}"/>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877661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7EE143-8B17-A746-05B1-BC980C0C8B9B}"/>
              </a:ext>
            </a:extLst>
          </p:cNvPr>
          <p:cNvSpPr>
            <a:spLocks noGrp="1"/>
          </p:cNvSpPr>
          <p:nvPr>
            <p:ph type="ctrTitle"/>
          </p:nvPr>
        </p:nvSpPr>
        <p:spPr/>
        <p:txBody>
          <a:bodyPr/>
          <a:lstStyle/>
          <a:p>
            <a:r>
              <a:rPr lang="sv-SE" dirty="0"/>
              <a:t>Proposition 1</a:t>
            </a:r>
          </a:p>
        </p:txBody>
      </p:sp>
      <p:sp>
        <p:nvSpPr>
          <p:cNvPr id="3" name="Underrubrik 2">
            <a:extLst>
              <a:ext uri="{FF2B5EF4-FFF2-40B4-BE49-F238E27FC236}">
                <a16:creationId xmlns:a16="http://schemas.microsoft.com/office/drawing/2014/main" id="{8DDB67A8-97B6-BC64-3B89-DEC028EF069B}"/>
              </a:ext>
            </a:extLst>
          </p:cNvPr>
          <p:cNvSpPr>
            <a:spLocks noGrp="1"/>
          </p:cNvSpPr>
          <p:nvPr>
            <p:ph type="subTitle" idx="1"/>
          </p:nvPr>
        </p:nvSpPr>
        <p:spPr>
          <a:xfrm>
            <a:off x="2424113" y="2293831"/>
            <a:ext cx="7343775" cy="3719042"/>
          </a:xfrm>
        </p:spPr>
        <p:txBody>
          <a:bodyPr>
            <a:normAutofit fontScale="77500" lnSpcReduction="20000"/>
          </a:bodyPr>
          <a:lstStyle/>
          <a:p>
            <a:pPr algn="l"/>
            <a:r>
              <a:rPr lang="sv-SE" b="1" i="0" dirty="0">
                <a:solidFill>
                  <a:srgbClr val="666666"/>
                </a:solidFill>
                <a:effectLst/>
                <a:latin typeface="Avant Garde"/>
              </a:rPr>
              <a:t>Proposition 1 angående årsavgifter: </a:t>
            </a:r>
            <a:r>
              <a:rPr lang="sv-SE" b="0" i="0" dirty="0">
                <a:solidFill>
                  <a:srgbClr val="666666"/>
                </a:solidFill>
                <a:effectLst/>
                <a:latin typeface="Avant Garde"/>
              </a:rPr>
              <a:t>Mötet beslöt enligt styrelsen yrkande att propositionen bifalls med ett tillägg: Att ge styrelsen i uppdrag att fastställa ett alternativt namn eller en definition för avgiften för barn 12 år och yngre som gör det tydligt att de inte innehar en licens motsvarande den som krävs för att delta i en sanktionerad tävling. Denna avgift kommer fortsatt att vara en av de föreskrivna avgifter enligt regel 172 Föreningsåliggande som varje förening ska betala in senast utgången av oktober månad varje år.</a:t>
            </a:r>
          </a:p>
          <a:p>
            <a:pPr algn="l"/>
            <a:r>
              <a:rPr lang="sv-SE" b="0" i="0" dirty="0">
                <a:solidFill>
                  <a:srgbClr val="666666"/>
                </a:solidFill>
                <a:effectLst/>
                <a:latin typeface="Avant Garde"/>
              </a:rPr>
              <a:t>Mötet beslöt också att bifalla ett tilläggsyrkande av Markus Henningsson, Sundsvall: Syftet med tillägget är att tydliggöra:</a:t>
            </a:r>
          </a:p>
          <a:p>
            <a:pPr algn="l"/>
            <a:r>
              <a:rPr lang="sv-SE" b="0" i="0" dirty="0">
                <a:solidFill>
                  <a:srgbClr val="666666"/>
                </a:solidFill>
                <a:effectLst/>
                <a:latin typeface="Avant Garde"/>
              </a:rPr>
              <a:t>- att det egna kapitalet kan minskas, men skall vara tillräckligt för att säkerställa verksamheten under minst två år av tillfälligt lägre intäkter.</a:t>
            </a:r>
          </a:p>
          <a:p>
            <a:pPr algn="l"/>
            <a:r>
              <a:rPr lang="sv-SE" b="0" i="0" dirty="0">
                <a:solidFill>
                  <a:srgbClr val="666666"/>
                </a:solidFill>
                <a:effectLst/>
                <a:latin typeface="Avant Garde"/>
              </a:rPr>
              <a:t>- att det därutöver egna kapitalet ska användas till strategiska utvecklingsprojekt.</a:t>
            </a:r>
          </a:p>
          <a:p>
            <a:endParaRPr lang="sv-SE" dirty="0"/>
          </a:p>
        </p:txBody>
      </p:sp>
    </p:spTree>
    <p:extLst>
      <p:ext uri="{BB962C8B-B14F-4D97-AF65-F5344CB8AC3E}">
        <p14:creationId xmlns:p14="http://schemas.microsoft.com/office/powerpoint/2010/main" val="3247522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9B2495-C70F-A0BC-CC43-9EEB978A574B}"/>
              </a:ext>
            </a:extLst>
          </p:cNvPr>
          <p:cNvSpPr>
            <a:spLocks noGrp="1"/>
          </p:cNvSpPr>
          <p:nvPr>
            <p:ph type="ctrTitle"/>
          </p:nvPr>
        </p:nvSpPr>
        <p:spPr/>
        <p:txBody>
          <a:bodyPr/>
          <a:lstStyle/>
          <a:p>
            <a:r>
              <a:rPr lang="sv-SE" dirty="0"/>
              <a:t>Forts </a:t>
            </a:r>
            <a:r>
              <a:rPr lang="sv-SE" dirty="0" err="1"/>
              <a:t>prop</a:t>
            </a:r>
            <a:r>
              <a:rPr lang="sv-SE" dirty="0"/>
              <a:t> 1</a:t>
            </a:r>
          </a:p>
        </p:txBody>
      </p:sp>
      <p:sp>
        <p:nvSpPr>
          <p:cNvPr id="3" name="Underrubrik 2">
            <a:extLst>
              <a:ext uri="{FF2B5EF4-FFF2-40B4-BE49-F238E27FC236}">
                <a16:creationId xmlns:a16="http://schemas.microsoft.com/office/drawing/2014/main" id="{B30C9EB0-60CE-E8CA-6F2B-0483CBBE7E1E}"/>
              </a:ext>
            </a:extLst>
          </p:cNvPr>
          <p:cNvSpPr>
            <a:spLocks noGrp="1"/>
          </p:cNvSpPr>
          <p:nvPr>
            <p:ph type="subTitle" idx="1"/>
          </p:nvPr>
        </p:nvSpPr>
        <p:spPr>
          <a:xfrm>
            <a:off x="2424113" y="2293831"/>
            <a:ext cx="7343775" cy="3626678"/>
          </a:xfrm>
        </p:spPr>
        <p:txBody>
          <a:bodyPr>
            <a:normAutofit fontScale="62500" lnSpcReduction="20000"/>
          </a:bodyPr>
          <a:lstStyle/>
          <a:p>
            <a:pPr algn="l"/>
            <a:r>
              <a:rPr lang="sv-SE" b="0" i="0" dirty="0">
                <a:solidFill>
                  <a:srgbClr val="666666"/>
                </a:solidFill>
                <a:effectLst/>
                <a:latin typeface="Avant Garde"/>
              </a:rPr>
              <a:t>att den löpande verksamheten måste balanseras avseende kostnader och intäkter.</a:t>
            </a:r>
          </a:p>
          <a:p>
            <a:pPr algn="l"/>
            <a:r>
              <a:rPr lang="sv-SE" b="0" i="0" dirty="0">
                <a:solidFill>
                  <a:srgbClr val="666666"/>
                </a:solidFill>
                <a:effectLst/>
                <a:latin typeface="Avant Garde"/>
              </a:rPr>
              <a:t>Propositionen bifalles med följande tilläggsyrkande: Styrelsen åläggs att:</a:t>
            </a:r>
          </a:p>
          <a:p>
            <a:pPr algn="l"/>
            <a:r>
              <a:rPr lang="sv-SE" b="0" i="0" dirty="0">
                <a:solidFill>
                  <a:srgbClr val="666666"/>
                </a:solidFill>
                <a:effectLst/>
                <a:latin typeface="Avant Garde"/>
              </a:rPr>
              <a:t>- fastställa vilken nivå av eget kapital som krävs för att säkerställa en bibehållen verksamhet även om intäkterna tillfälligt (under två år) och oförutsett tydligt minskar,</a:t>
            </a:r>
          </a:p>
          <a:p>
            <a:pPr algn="l"/>
            <a:r>
              <a:rPr lang="sv-SE" b="0" i="0" dirty="0">
                <a:solidFill>
                  <a:srgbClr val="666666"/>
                </a:solidFill>
                <a:effectLst/>
                <a:latin typeface="Avant Garde"/>
              </a:rPr>
              <a:t>- under kommande år använda därutöver överskjutande eget kapital till strategiska utvecklingsprojekt.</a:t>
            </a:r>
          </a:p>
          <a:p>
            <a:pPr algn="l"/>
            <a:r>
              <a:rPr lang="sv-SE" b="0" i="0" dirty="0">
                <a:solidFill>
                  <a:srgbClr val="666666"/>
                </a:solidFill>
                <a:effectLst/>
                <a:latin typeface="Avant Garde"/>
              </a:rPr>
              <a:t>- utvecklingsprojekten ska särredovisas inför varje budget med syfte, mål och kostnad. De ska vidare efter genomförande utvärderas.</a:t>
            </a:r>
          </a:p>
          <a:p>
            <a:pPr algn="l"/>
            <a:r>
              <a:rPr lang="sv-SE" b="0" i="0" dirty="0">
                <a:solidFill>
                  <a:srgbClr val="666666"/>
                </a:solidFill>
                <a:effectLst/>
                <a:latin typeface="Avant Garde"/>
              </a:rPr>
              <a:t>Styrelsen åläggs vidare att balansera den löpande verksamhetens budget över tid. Detta sker genom rimligt säkerställande av intäktsökningar och/eller kostnadsbesparingar genererade av effektivisering av verksamheten och/eller prioritering/nedskärning av verksamhet.</a:t>
            </a:r>
          </a:p>
          <a:p>
            <a:endParaRPr lang="sv-SE" dirty="0"/>
          </a:p>
        </p:txBody>
      </p:sp>
    </p:spTree>
    <p:extLst>
      <p:ext uri="{BB962C8B-B14F-4D97-AF65-F5344CB8AC3E}">
        <p14:creationId xmlns:p14="http://schemas.microsoft.com/office/powerpoint/2010/main" val="692891094"/>
      </p:ext>
    </p:extLst>
  </p:cSld>
  <p:clrMapOvr>
    <a:masterClrMapping/>
  </p:clrMapOvr>
</p:sld>
</file>

<file path=ppt/theme/theme1.xml><?xml version="1.0" encoding="utf-8"?>
<a:theme xmlns:a="http://schemas.openxmlformats.org/drawingml/2006/main" name="Svensk Simidrott blå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646_svensksimidrott_ppt_korr01_utanexempel" id="{0EE7ADB3-A5FC-904B-8797-C07AA8013B16}" vid="{5AFA0EF9-2F88-B540-860D-D35CE91CFCE0}"/>
    </a:ext>
  </a:extLst>
</a:theme>
</file>

<file path=ppt/theme/theme2.xml><?xml version="1.0" encoding="utf-8"?>
<a:theme xmlns:a="http://schemas.openxmlformats.org/drawingml/2006/main" name="Svensk Simidrott vit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646_svensksimidrott_ppt_korr01_utanexempel" id="{0EE7ADB3-A5FC-904B-8797-C07AA8013B16}" vid="{89410736-8E26-C742-95E2-F70401C0F727}"/>
    </a:ext>
  </a:extLst>
</a:theme>
</file>

<file path=ppt/theme/theme3.xml><?xml version="1.0" encoding="utf-8"?>
<a:theme xmlns:a="http://schemas.openxmlformats.org/drawingml/2006/main" name="1_Svensk Simidrott vit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vensk Simidrott powerpointmall (1)  -  Skrivskyddad" id="{64227DE4-4BBA-4472-B7B3-B86B57183BCE}" vid="{42F07D25-9DBF-40F1-A0AB-ED239BBB307C}"/>
    </a:ext>
  </a:extLst>
</a:theme>
</file>

<file path=ppt/theme/theme4.xml><?xml version="1.0" encoding="utf-8"?>
<a:theme xmlns:a="http://schemas.openxmlformats.org/drawingml/2006/main" name="2_Svensk Simidrott vit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vensk Simidrott powerpointmall [Skrivskyddad]" id="{B030762E-6CDD-4BDC-AF10-4EAA2968B575}" vid="{7C543F99-8123-43EF-8B2D-137BDC573E26}"/>
    </a:ext>
  </a:extLst>
</a:theme>
</file>

<file path=ppt/theme/theme5.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Svensk Simidrott blå logotyp">
  <a:themeElements>
    <a:clrScheme name="Svensk Simidrott">
      <a:dk1>
        <a:srgbClr val="000000"/>
      </a:dk1>
      <a:lt1>
        <a:srgbClr val="FFFFFF"/>
      </a:lt1>
      <a:dk2>
        <a:srgbClr val="000000"/>
      </a:dk2>
      <a:lt2>
        <a:srgbClr val="E7E6E6"/>
      </a:lt2>
      <a:accent1>
        <a:srgbClr val="008EAA"/>
      </a:accent1>
      <a:accent2>
        <a:srgbClr val="B8DDE1"/>
      </a:accent2>
      <a:accent3>
        <a:srgbClr val="49C5B1"/>
      </a:accent3>
      <a:accent4>
        <a:srgbClr val="002F6C"/>
      </a:accent4>
      <a:accent5>
        <a:srgbClr val="C6007E"/>
      </a:accent5>
      <a:accent6>
        <a:srgbClr val="FA4616"/>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FB9149E0-2099-4855-82C7-B10C8A7DA579}" vid="{A190F7DB-1637-4F45-813C-4F28B9506ECB}"/>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Svensk Simidrott powerpointmall</Template>
  <TotalTime>4433</TotalTime>
  <Words>2737</Words>
  <Application>Microsoft Office PowerPoint</Application>
  <PresentationFormat>Bredbild</PresentationFormat>
  <Paragraphs>389</Paragraphs>
  <Slides>62</Slides>
  <Notes>4</Notes>
  <HiddenSlides>0</HiddenSlides>
  <MMClips>0</MMClips>
  <ScaleCrop>false</ScaleCrop>
  <HeadingPairs>
    <vt:vector size="6" baseType="variant">
      <vt:variant>
        <vt:lpstr>Använt teckensnitt</vt:lpstr>
      </vt:variant>
      <vt:variant>
        <vt:i4>8</vt:i4>
      </vt:variant>
      <vt:variant>
        <vt:lpstr>Tema</vt:lpstr>
      </vt:variant>
      <vt:variant>
        <vt:i4>6</vt:i4>
      </vt:variant>
      <vt:variant>
        <vt:lpstr>Bildrubriker</vt:lpstr>
      </vt:variant>
      <vt:variant>
        <vt:i4>62</vt:i4>
      </vt:variant>
    </vt:vector>
  </HeadingPairs>
  <TitlesOfParts>
    <vt:vector size="76" baseType="lpstr">
      <vt:lpstr>Aptos</vt:lpstr>
      <vt:lpstr>Arial</vt:lpstr>
      <vt:lpstr>Avant Garde</vt:lpstr>
      <vt:lpstr>Calibri</vt:lpstr>
      <vt:lpstr>Calibri Light</vt:lpstr>
      <vt:lpstr>Century Gothic</vt:lpstr>
      <vt:lpstr>Helvetica</vt:lpstr>
      <vt:lpstr>Wingdings</vt:lpstr>
      <vt:lpstr>Svensk Simidrott blå logotyp</vt:lpstr>
      <vt:lpstr>Svensk Simidrott vit logotyp</vt:lpstr>
      <vt:lpstr>1_Svensk Simidrott vit logotyp</vt:lpstr>
      <vt:lpstr>2_Svensk Simidrott vit logotyp</vt:lpstr>
      <vt:lpstr>Office-tema</vt:lpstr>
      <vt:lpstr>1_Svensk Simidrott blå logotyp</vt:lpstr>
      <vt:lpstr>Välkomna till det andra  Simidrottsinformationsmötet 2/5-2024</vt:lpstr>
      <vt:lpstr>Svensk Simidrotts värdegrund</vt:lpstr>
      <vt:lpstr>Gustav Calderon</vt:lpstr>
      <vt:lpstr>Lisa Blomquist</vt:lpstr>
      <vt:lpstr>Årsmöte i Norrköping</vt:lpstr>
      <vt:lpstr>PowerPoint-presentation</vt:lpstr>
      <vt:lpstr>PowerPoint-presentation</vt:lpstr>
      <vt:lpstr>Proposition 1</vt:lpstr>
      <vt:lpstr>Forts prop 1</vt:lpstr>
      <vt:lpstr>Propostion 2</vt:lpstr>
      <vt:lpstr>Traineeprogrammet</vt:lpstr>
      <vt:lpstr>Moa Äppelgran</vt:lpstr>
      <vt:lpstr>Tränarkonferens 2024</vt:lpstr>
      <vt:lpstr>Nästa möte</vt:lpstr>
      <vt:lpstr>30min uppdelning</vt:lpstr>
      <vt:lpstr>PARASIM</vt:lpstr>
      <vt:lpstr>Simidrottsmöte - SIMHOPP </vt:lpstr>
      <vt:lpstr>Tävlingar för barn 12 år och yngre </vt:lpstr>
      <vt:lpstr>Projekt – simhoppsmärken 2024</vt:lpstr>
      <vt:lpstr>Domarutbildning </vt:lpstr>
      <vt:lpstr>PowerPoint-presentation</vt:lpstr>
      <vt:lpstr>”Din röst”- interaktiv avslutning</vt:lpstr>
      <vt:lpstr>Simkunnighet Välkomna! </vt:lpstr>
      <vt:lpstr>Aktuellt simkunnighet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SIMIDROTTSMÖTE  SIMNING OPEN WATER  Den 2/5 2024  </vt:lpstr>
      <vt:lpstr>AGENDA </vt:lpstr>
      <vt:lpstr>PowerPoint-presentation</vt:lpstr>
      <vt:lpstr>SVENSK SIMNING I VÄRLDSKLASS  Svensk Simidrott i världsklass –  Så länge så möjligt &amp; så många som möjligt – så bra som möjligt!</vt:lpstr>
      <vt:lpstr>Svensk Simnings fyra gemensamma fokus &amp; utvecklingsområden 2022-2024:</vt:lpstr>
      <vt:lpstr>Allmän athletismen </vt:lpstr>
      <vt:lpstr>VERKTYG FÖR SVENSK SIMNING PROGRAMMET</vt:lpstr>
      <vt:lpstr>PÅ GÅNG 2024 https://svensksimidrott.se/tavlingar-och-landslag/landningssida-nyheter</vt:lpstr>
      <vt:lpstr>Våren Sommaren Belgrad &amp; Paris 2024</vt:lpstr>
      <vt:lpstr>    BOKA IN - SSS Set Up:  Möte med styrelse, tränare, kansli &amp; simmare   Boka gärna in Carl Jenner eller Martina Aronsson för att komma på besök till er förening</vt:lpstr>
      <vt:lpstr>COACHES CORNER 2 GGR/MÅN</vt:lpstr>
      <vt:lpstr>Lagkapper Landslaget</vt:lpstr>
      <vt:lpstr>PowerPoint-presentation</vt:lpstr>
      <vt:lpstr>PowerPoint-presentation</vt:lpstr>
      <vt:lpstr>PowerPoint-presentation</vt:lpstr>
      <vt:lpstr>PowerPoint-presentation</vt:lpstr>
      <vt:lpstr>Teknikanalys</vt:lpstr>
      <vt:lpstr>Teknikanalys</vt:lpstr>
      <vt:lpstr>PowerPoint-presentation</vt:lpstr>
      <vt:lpstr>PowerPoint-presentation</vt:lpstr>
      <vt:lpstr>PowerPoint-presentation</vt:lpstr>
      <vt:lpstr>PowerPoint-presentation</vt:lpstr>
      <vt:lpstr>UTVECKLINGSPLANEN  Ledare Simmare Se mall på hemsidan  Boka gärna samtal efter ni sänt in  planen till oss </vt:lpstr>
      <vt:lpstr>OPEN WATER Hasse Nilsson</vt:lpstr>
      <vt:lpstr>DRÖMMAR KRÄVER TÅLAMOD</vt:lpstr>
      <vt:lpstr>ÖVRIGA FUNDERINGAR  &amp; FRÅGOR?    </vt:lpstr>
      <vt:lpstr>    </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Helena Bengtsson (Svensk Simidrott)</dc:creator>
  <cp:lastModifiedBy>Helena Bengtsson (Svensk Simidrott)</cp:lastModifiedBy>
  <cp:revision>6</cp:revision>
  <dcterms:created xsi:type="dcterms:W3CDTF">2023-08-28T14:12:03Z</dcterms:created>
  <dcterms:modified xsi:type="dcterms:W3CDTF">2024-05-06T06:20:36Z</dcterms:modified>
</cp:coreProperties>
</file>